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6858000" cx="9144000"/>
  <p:notesSz cx="6858000" cy="9144000"/>
  <p:embeddedFontLst>
    <p:embeddedFont>
      <p:font typeface="Pacifico"/>
      <p:regular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Pacifico-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162e3cd59cf_0_3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162e3cd59cf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62e3cd59cf_0_75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62e3cd59cf_0_7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62e3cd59cf_0_60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62e3cd59cf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62e3cd59cf_0_60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62e3cd59cf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704ba55fbf_3_176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104" name="Google Shape;104;g1704ba55fbf_3_176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704ba55fbf_3_217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704ba55fbf_3_2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704ba55fbf_3_4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704ba55fbf_3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704ba55fbf_3_47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704ba55fbf_3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704ba55fbf_3_48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704ba55fbf_3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704ba55fbf_3_49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1704ba55fbf_3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704ba55fbf_3_55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704ba55fbf_3_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62e3cd59cf_0_83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62e3cd59cf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62e3cd59cf_0_84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62e3cd59cf_0_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62e3cd59cf_0_85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62e3cd59cf_0_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162e3cd59cf_0_86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162e3cd59cf_0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704ba55fbf_3_164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1704ba55fbf_3_1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704ba55fbf_3_19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704ba55fbf_3_19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704ba55fbf_3_193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1704ba55fbf_3_1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accent1"/>
                </a:solidFill>
              </a:rPr>
              <a:t>Narration Script: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solidFill>
                <a:schemeClr val="accent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704ba55fbf_3_205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704ba55fbf_3_2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663d8a6a18_3_7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663d8a6a18_3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N/A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663d8a6a18_0_5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663d8a6a1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Use the PREV and NEXT buttons on the bottom right corner of your screen to navigate through the course. You can use the menu on the left to return to any previously viewed slides.</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This chapter will take you approximately 5 minutes to complete.</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Remember: You can leave at any time and come back without losing your progress. </a:t>
            </a:r>
            <a:endParaRPr>
              <a:solidFill>
                <a:schemeClr val="accent2"/>
              </a:solidFil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663d8a6a18_0_7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1663d8a6a1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In this course, you will: List 3 facts about pineapples.</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62eb02c3dd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62eb02c3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The pineapple is a tropical plant with an edible fruit.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162eb02c3dd_0_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162eb02c3d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Indigenous to South America, it’s been cultivated for many centuries.</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62eb02c3dd_0_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62eb02c3d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Pineapples were introduced to Europe in the 17th century, making it a significant cultural icon of luxury.</a:t>
            </a:r>
            <a:endParaRPr>
              <a:solidFill>
                <a:schemeClr val="accent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62eb02c3dd_0_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62eb02c3d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Since the 1820s, pineapple has been commercially grown in greenhouses and many tropical plantations.</a:t>
            </a:r>
            <a:endParaRPr>
              <a:solidFill>
                <a:schemeClr val="accent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78570c568d_4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78570c568d_4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NARRATION: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accent1"/>
              </a:solidFill>
            </a:endParaRPr>
          </a:p>
          <a:p>
            <a:pPr indent="0" lvl="0" marL="0" rtl="0" algn="l">
              <a:spcBef>
                <a:spcPts val="0"/>
              </a:spcBef>
              <a:spcAft>
                <a:spcPts val="0"/>
              </a:spcAft>
              <a:buClr>
                <a:schemeClr val="dk1"/>
              </a:buClr>
              <a:buSzPts val="1100"/>
              <a:buFont typeface="Arial"/>
              <a:buNone/>
            </a:pPr>
            <a:r>
              <a:rPr lang="en">
                <a:solidFill>
                  <a:schemeClr val="accent1"/>
                </a:solidFill>
              </a:rPr>
              <a:t>Congratulations on completing the course! </a:t>
            </a:r>
            <a:endParaRPr>
              <a:solidFill>
                <a:schemeClr val="accent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1200"/>
              </a:spcBef>
              <a:spcAft>
                <a:spcPts val="0"/>
              </a:spcAft>
              <a:buClr>
                <a:schemeClr val="dk1"/>
              </a:buClr>
              <a:buSzPts val="1800"/>
              <a:buChar char="○"/>
              <a:defRPr/>
            </a:lvl2pPr>
            <a:lvl3pPr indent="-342900" lvl="2" marL="1371600" rtl="0" algn="l">
              <a:spcBef>
                <a:spcPts val="1200"/>
              </a:spcBef>
              <a:spcAft>
                <a:spcPts val="0"/>
              </a:spcAft>
              <a:buClr>
                <a:schemeClr val="dk1"/>
              </a:buClr>
              <a:buSzPts val="1800"/>
              <a:buChar char="■"/>
              <a:defRPr/>
            </a:lvl3pPr>
            <a:lvl4pPr indent="-342900" lvl="3" marL="1828800" rtl="0" algn="l">
              <a:spcBef>
                <a:spcPts val="1200"/>
              </a:spcBef>
              <a:spcAft>
                <a:spcPts val="0"/>
              </a:spcAft>
              <a:buClr>
                <a:schemeClr val="dk1"/>
              </a:buClr>
              <a:buSzPts val="1800"/>
              <a:buChar char="●"/>
              <a:defRPr/>
            </a:lvl4pPr>
            <a:lvl5pPr indent="-342900" lvl="4" marL="2286000" rtl="0" algn="l">
              <a:spcBef>
                <a:spcPts val="1200"/>
              </a:spcBef>
              <a:spcAft>
                <a:spcPts val="0"/>
              </a:spcAft>
              <a:buClr>
                <a:schemeClr val="dk1"/>
              </a:buClr>
              <a:buSzPts val="1800"/>
              <a:buChar char="○"/>
              <a:defRPr/>
            </a:lvl5pPr>
            <a:lvl6pPr indent="-342900" lvl="5" marL="2743200" rtl="0" algn="l">
              <a:spcBef>
                <a:spcPts val="1200"/>
              </a:spcBef>
              <a:spcAft>
                <a:spcPts val="0"/>
              </a:spcAft>
              <a:buClr>
                <a:schemeClr val="dk1"/>
              </a:buClr>
              <a:buSzPts val="1800"/>
              <a:buChar char="■"/>
              <a:defRPr/>
            </a:lvl6pPr>
            <a:lvl7pPr indent="-342900" lvl="6" marL="3200400" rtl="0" algn="l">
              <a:spcBef>
                <a:spcPts val="1200"/>
              </a:spcBef>
              <a:spcAft>
                <a:spcPts val="0"/>
              </a:spcAft>
              <a:buClr>
                <a:schemeClr val="dk1"/>
              </a:buClr>
              <a:buSzPts val="1800"/>
              <a:buChar char="●"/>
              <a:defRPr/>
            </a:lvl7pPr>
            <a:lvl8pPr indent="-342900" lvl="7" marL="3657600" rtl="0" algn="l">
              <a:spcBef>
                <a:spcPts val="1200"/>
              </a:spcBef>
              <a:spcAft>
                <a:spcPts val="0"/>
              </a:spcAft>
              <a:buClr>
                <a:schemeClr val="dk1"/>
              </a:buClr>
              <a:buSzPts val="1800"/>
              <a:buChar char="○"/>
              <a:defRPr/>
            </a:lvl8pPr>
            <a:lvl9pPr indent="-342900" lvl="8" marL="4114800" rtl="0" algn="l">
              <a:spcBef>
                <a:spcPts val="1200"/>
              </a:spcBef>
              <a:spcAft>
                <a:spcPts val="1200"/>
              </a:spcAft>
              <a:buClr>
                <a:schemeClr val="dk1"/>
              </a:buClr>
              <a:buSzPts val="1800"/>
              <a:buChar char="■"/>
              <a:defRPr/>
            </a:lvl9pPr>
          </a:lstStyle>
          <a:p/>
        </p:txBody>
      </p:sp>
      <p:sp>
        <p:nvSpPr>
          <p:cNvPr id="53" name="Google Shape;53;p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4" name="Google Shape;54;p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5" name="Google Shape;55;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14"/>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1200"/>
              </a:spcBef>
              <a:spcAft>
                <a:spcPts val="0"/>
              </a:spcAft>
              <a:buClr>
                <a:schemeClr val="dk1"/>
              </a:buClr>
              <a:buSzPts val="2400"/>
              <a:buChar char="○"/>
              <a:defRPr sz="2400"/>
            </a:lvl2pPr>
            <a:lvl3pPr indent="-355600" lvl="2" marL="1371600" rtl="0" algn="l">
              <a:spcBef>
                <a:spcPts val="1200"/>
              </a:spcBef>
              <a:spcAft>
                <a:spcPts val="0"/>
              </a:spcAft>
              <a:buClr>
                <a:schemeClr val="dk1"/>
              </a:buClr>
              <a:buSzPts val="2000"/>
              <a:buChar char="■"/>
              <a:defRPr sz="2000"/>
            </a:lvl3pPr>
            <a:lvl4pPr indent="-342900" lvl="3" marL="1828800" rtl="0" algn="l">
              <a:spcBef>
                <a:spcPts val="1200"/>
              </a:spcBef>
              <a:spcAft>
                <a:spcPts val="0"/>
              </a:spcAft>
              <a:buClr>
                <a:schemeClr val="dk1"/>
              </a:buClr>
              <a:buSzPts val="1800"/>
              <a:buChar char="●"/>
              <a:defRPr sz="1800"/>
            </a:lvl4pPr>
            <a:lvl5pPr indent="-342900" lvl="4" marL="2286000" rtl="0" algn="l">
              <a:spcBef>
                <a:spcPts val="1200"/>
              </a:spcBef>
              <a:spcAft>
                <a:spcPts val="0"/>
              </a:spcAft>
              <a:buClr>
                <a:schemeClr val="dk1"/>
              </a:buClr>
              <a:buSzPts val="1800"/>
              <a:buChar char="○"/>
              <a:defRPr sz="1800"/>
            </a:lvl5pPr>
            <a:lvl6pPr indent="-342900" lvl="5" marL="2743200" rtl="0" algn="l">
              <a:spcBef>
                <a:spcPts val="1200"/>
              </a:spcBef>
              <a:spcAft>
                <a:spcPts val="0"/>
              </a:spcAft>
              <a:buClr>
                <a:schemeClr val="dk1"/>
              </a:buClr>
              <a:buSzPts val="1800"/>
              <a:buChar char="■"/>
              <a:defRPr sz="1800"/>
            </a:lvl6pPr>
            <a:lvl7pPr indent="-342900" lvl="6" marL="3200400" rtl="0" algn="l">
              <a:spcBef>
                <a:spcPts val="1200"/>
              </a:spcBef>
              <a:spcAft>
                <a:spcPts val="0"/>
              </a:spcAft>
              <a:buClr>
                <a:schemeClr val="dk1"/>
              </a:buClr>
              <a:buSzPts val="1800"/>
              <a:buChar char="●"/>
              <a:defRPr sz="1800"/>
            </a:lvl7pPr>
            <a:lvl8pPr indent="-342900" lvl="7" marL="3657600" rtl="0" algn="l">
              <a:spcBef>
                <a:spcPts val="1200"/>
              </a:spcBef>
              <a:spcAft>
                <a:spcPts val="0"/>
              </a:spcAft>
              <a:buClr>
                <a:schemeClr val="dk1"/>
              </a:buClr>
              <a:buSzPts val="1800"/>
              <a:buChar char="○"/>
              <a:defRPr sz="1800"/>
            </a:lvl8pPr>
            <a:lvl9pPr indent="-342900" lvl="8" marL="4114800" rtl="0" algn="l">
              <a:spcBef>
                <a:spcPts val="1200"/>
              </a:spcBef>
              <a:spcAft>
                <a:spcPts val="1200"/>
              </a:spcAft>
              <a:buClr>
                <a:schemeClr val="dk1"/>
              </a:buClr>
              <a:buSzPts val="1800"/>
              <a:buChar char="■"/>
              <a:defRPr sz="1800"/>
            </a:lvl9pPr>
          </a:lstStyle>
          <a:p/>
        </p:txBody>
      </p:sp>
      <p:sp>
        <p:nvSpPr>
          <p:cNvPr id="59" name="Google Shape;59;p14"/>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1200"/>
              </a:spcBef>
              <a:spcAft>
                <a:spcPts val="0"/>
              </a:spcAft>
              <a:buClr>
                <a:schemeClr val="dk1"/>
              </a:buClr>
              <a:buSzPts val="2400"/>
              <a:buChar char="○"/>
              <a:defRPr sz="2400"/>
            </a:lvl2pPr>
            <a:lvl3pPr indent="-355600" lvl="2" marL="1371600" rtl="0" algn="l">
              <a:spcBef>
                <a:spcPts val="1200"/>
              </a:spcBef>
              <a:spcAft>
                <a:spcPts val="0"/>
              </a:spcAft>
              <a:buClr>
                <a:schemeClr val="dk1"/>
              </a:buClr>
              <a:buSzPts val="2000"/>
              <a:buChar char="■"/>
              <a:defRPr sz="2000"/>
            </a:lvl3pPr>
            <a:lvl4pPr indent="-342900" lvl="3" marL="1828800" rtl="0" algn="l">
              <a:spcBef>
                <a:spcPts val="1200"/>
              </a:spcBef>
              <a:spcAft>
                <a:spcPts val="0"/>
              </a:spcAft>
              <a:buClr>
                <a:schemeClr val="dk1"/>
              </a:buClr>
              <a:buSzPts val="1800"/>
              <a:buChar char="●"/>
              <a:defRPr sz="1800"/>
            </a:lvl4pPr>
            <a:lvl5pPr indent="-342900" lvl="4" marL="2286000" rtl="0" algn="l">
              <a:spcBef>
                <a:spcPts val="1200"/>
              </a:spcBef>
              <a:spcAft>
                <a:spcPts val="0"/>
              </a:spcAft>
              <a:buClr>
                <a:schemeClr val="dk1"/>
              </a:buClr>
              <a:buSzPts val="1800"/>
              <a:buChar char="○"/>
              <a:defRPr sz="1800"/>
            </a:lvl5pPr>
            <a:lvl6pPr indent="-342900" lvl="5" marL="2743200" rtl="0" algn="l">
              <a:spcBef>
                <a:spcPts val="1200"/>
              </a:spcBef>
              <a:spcAft>
                <a:spcPts val="0"/>
              </a:spcAft>
              <a:buClr>
                <a:schemeClr val="dk1"/>
              </a:buClr>
              <a:buSzPts val="1800"/>
              <a:buChar char="■"/>
              <a:defRPr sz="1800"/>
            </a:lvl6pPr>
            <a:lvl7pPr indent="-342900" lvl="6" marL="3200400" rtl="0" algn="l">
              <a:spcBef>
                <a:spcPts val="1200"/>
              </a:spcBef>
              <a:spcAft>
                <a:spcPts val="0"/>
              </a:spcAft>
              <a:buClr>
                <a:schemeClr val="dk1"/>
              </a:buClr>
              <a:buSzPts val="1800"/>
              <a:buChar char="●"/>
              <a:defRPr sz="1800"/>
            </a:lvl7pPr>
            <a:lvl8pPr indent="-342900" lvl="7" marL="3657600" rtl="0" algn="l">
              <a:spcBef>
                <a:spcPts val="1200"/>
              </a:spcBef>
              <a:spcAft>
                <a:spcPts val="0"/>
              </a:spcAft>
              <a:buClr>
                <a:schemeClr val="dk1"/>
              </a:buClr>
              <a:buSzPts val="1800"/>
              <a:buChar char="○"/>
              <a:defRPr sz="1800"/>
            </a:lvl8pPr>
            <a:lvl9pPr indent="-342900" lvl="8" marL="4114800" rtl="0" algn="l">
              <a:spcBef>
                <a:spcPts val="1200"/>
              </a:spcBef>
              <a:spcAft>
                <a:spcPts val="1200"/>
              </a:spcAft>
              <a:buClr>
                <a:schemeClr val="dk1"/>
              </a:buClr>
              <a:buSzPts val="1800"/>
              <a:buChar char="■"/>
              <a:defRPr sz="1800"/>
            </a:lvl9pPr>
          </a:lstStyle>
          <a:p/>
        </p:txBody>
      </p:sp>
      <p:sp>
        <p:nvSpPr>
          <p:cNvPr id="60" name="Google Shape;60;p1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1" name="Google Shape;61;p1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2" name="Google Shape;62;p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hyperlink" Target="https://stock.adobe.com/ca/images/whole-pineapple-on-a-bright-blue-background/178508196?prev_url=detai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stock.adobe.com/ca/images/whole-pineapple-on-a-bright-blue-background/178508196?prev_url=detail" TargetMode="Externa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stock.adobe.com/ca/images/whole-pineapple-on-a-bright-blue-background/178508196?prev_url=detail" TargetMode="Externa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s://stock.adobe.com/ca/images/whole-pineapple-on-a-bright-blue-background/178508196?prev_url=detail" TargetMode="External"/><Relationship Id="rId4" Type="http://schemas.openxmlformats.org/officeDocument/2006/relationships/hyperlink" Target="https://stock.adobe.com/ca/images/whole-pineapple-on-a-bright-blue-background/178508196?prev_url=detail" TargetMode="External"/><Relationship Id="rId5" Type="http://schemas.openxmlformats.org/officeDocument/2006/relationships/hyperlink" Target="https://stock.adobe.com/ca/images/whole-pineapple-on-a-bright-blue-background/178508196?prev_url=detail" TargetMode="External"/><Relationship Id="rId6" Type="http://schemas.openxmlformats.org/officeDocument/2006/relationships/image" Target="../media/image6.png"/><Relationship Id="rId7" Type="http://schemas.openxmlformats.org/officeDocument/2006/relationships/image" Target="../media/image2.png"/><Relationship Id="rId8"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EEE"/>
        </a:solidFill>
      </p:bgPr>
    </p:bg>
    <p:spTree>
      <p:nvGrpSpPr>
        <p:cNvPr id="68" name="Shape 68"/>
        <p:cNvGrpSpPr/>
        <p:nvPr/>
      </p:nvGrpSpPr>
      <p:grpSpPr>
        <a:xfrm>
          <a:off x="0" y="0"/>
          <a:ext cx="0" cy="0"/>
          <a:chOff x="0" y="0"/>
          <a:chExt cx="0" cy="0"/>
        </a:xfrm>
      </p:grpSpPr>
      <p:sp>
        <p:nvSpPr>
          <p:cNvPr id="69" name="Google Shape;69;p17"/>
          <p:cNvSpPr txBox="1"/>
          <p:nvPr>
            <p:ph type="ctrTitle"/>
          </p:nvPr>
        </p:nvSpPr>
        <p:spPr>
          <a:xfrm>
            <a:off x="311700" y="2471530"/>
            <a:ext cx="8520600" cy="2335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8500"/>
              <a:t>Add your </a:t>
            </a:r>
            <a:endParaRPr b="1" sz="8500"/>
          </a:p>
          <a:p>
            <a:pPr indent="0" lvl="0" marL="0" rtl="0" algn="ctr">
              <a:spcBef>
                <a:spcPts val="0"/>
              </a:spcBef>
              <a:spcAft>
                <a:spcPts val="0"/>
              </a:spcAft>
              <a:buNone/>
            </a:pPr>
            <a:r>
              <a:rPr b="1" lang="en" sz="8500"/>
              <a:t>c</a:t>
            </a:r>
            <a:r>
              <a:rPr b="1" lang="en" sz="8500"/>
              <a:t>ourse title</a:t>
            </a:r>
            <a:endParaRPr b="1" sz="8500"/>
          </a:p>
        </p:txBody>
      </p:sp>
      <p:sp>
        <p:nvSpPr>
          <p:cNvPr id="70" name="Google Shape;70;p17"/>
          <p:cNvSpPr txBox="1"/>
          <p:nvPr/>
        </p:nvSpPr>
        <p:spPr>
          <a:xfrm>
            <a:off x="-3830600" y="0"/>
            <a:ext cx="3749100" cy="4758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Neovation Learning Solutions</a:t>
            </a:r>
            <a:endParaRPr b="1"/>
          </a:p>
          <a:p>
            <a:pPr indent="0" lvl="0" marL="0" rtl="0" algn="l">
              <a:spcBef>
                <a:spcPts val="0"/>
              </a:spcBef>
              <a:spcAft>
                <a:spcPts val="0"/>
              </a:spcAft>
              <a:buNone/>
            </a:pPr>
            <a:r>
              <a:rPr b="1" lang="en"/>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Course Title</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
                <a:solidFill>
                  <a:schemeClr val="dk1"/>
                </a:solidFill>
              </a:rPr>
              <a:t>Slide Flow/Media Timeline: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Media (e.g, images or videos):</a:t>
            </a:r>
            <a:endParaRPr>
              <a:solidFill>
                <a:schemeClr val="dk1"/>
              </a:solidFill>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1" name="Google Shape;71;p17"/>
          <p:cNvSpPr txBox="1"/>
          <p:nvPr/>
        </p:nvSpPr>
        <p:spPr>
          <a:xfrm>
            <a:off x="-3830600" y="4925430"/>
            <a:ext cx="3749100" cy="1946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pic>
        <p:nvPicPr>
          <p:cNvPr id="72" name="Google Shape;72;p17"/>
          <p:cNvPicPr preferRelativeResize="0"/>
          <p:nvPr/>
        </p:nvPicPr>
        <p:blipFill>
          <a:blip r:embed="rId3">
            <a:alphaModFix/>
          </a:blip>
          <a:stretch>
            <a:fillRect/>
          </a:stretch>
        </p:blipFill>
        <p:spPr>
          <a:xfrm>
            <a:off x="2905125" y="346491"/>
            <a:ext cx="3333750" cy="971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6" name="Shape 76"/>
        <p:cNvGrpSpPr/>
        <p:nvPr/>
      </p:nvGrpSpPr>
      <p:grpSpPr>
        <a:xfrm>
          <a:off x="0" y="0"/>
          <a:ext cx="0" cy="0"/>
          <a:chOff x="0" y="0"/>
          <a:chExt cx="0" cy="0"/>
        </a:xfrm>
      </p:grpSpPr>
      <p:sp>
        <p:nvSpPr>
          <p:cNvPr id="77" name="Google Shape;77;p18"/>
          <p:cNvSpPr/>
          <p:nvPr/>
        </p:nvSpPr>
        <p:spPr>
          <a:xfrm>
            <a:off x="0" y="0"/>
            <a:ext cx="9144000" cy="6858000"/>
          </a:xfrm>
          <a:prstGeom prst="rect">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p>
          <a:p>
            <a:pPr indent="0" lvl="0" marL="0" rtl="0" algn="ctr">
              <a:spcBef>
                <a:spcPts val="0"/>
              </a:spcBef>
              <a:spcAft>
                <a:spcPts val="0"/>
              </a:spcAft>
              <a:buNone/>
            </a:pPr>
            <a:r>
              <a:rPr lang="en"/>
              <a:t>Placeholder Image</a:t>
            </a:r>
            <a:endParaRPr/>
          </a:p>
        </p:txBody>
      </p:sp>
      <p:sp>
        <p:nvSpPr>
          <p:cNvPr id="78" name="Google Shape;78;p18"/>
          <p:cNvSpPr/>
          <p:nvPr/>
        </p:nvSpPr>
        <p:spPr>
          <a:xfrm rot="5400000">
            <a:off x="1264800" y="-336480"/>
            <a:ext cx="2228100" cy="4757700"/>
          </a:xfrm>
          <a:prstGeom prst="round2SameRect">
            <a:avLst>
              <a:gd fmla="val 38274" name="adj1"/>
              <a:gd fmla="val 0" name="adj2"/>
            </a:avLst>
          </a:prstGeom>
          <a:solidFill>
            <a:srgbClr val="EEEE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8"/>
          <p:cNvSpPr txBox="1"/>
          <p:nvPr/>
        </p:nvSpPr>
        <p:spPr>
          <a:xfrm>
            <a:off x="118950" y="1334460"/>
            <a:ext cx="3874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t>Section 1</a:t>
            </a:r>
            <a:endParaRPr b="1" sz="2800"/>
          </a:p>
        </p:txBody>
      </p:sp>
      <p:sp>
        <p:nvSpPr>
          <p:cNvPr id="80" name="Google Shape;80;p18"/>
          <p:cNvSpPr txBox="1"/>
          <p:nvPr/>
        </p:nvSpPr>
        <p:spPr>
          <a:xfrm>
            <a:off x="118950" y="1957770"/>
            <a:ext cx="3874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Insert simple instructions or content to stand out against a visual background graphic.</a:t>
            </a:r>
            <a:endParaRPr/>
          </a:p>
        </p:txBody>
      </p:sp>
      <p:sp>
        <p:nvSpPr>
          <p:cNvPr id="81" name="Google Shape;81;p18"/>
          <p:cNvSpPr txBox="1"/>
          <p:nvPr/>
        </p:nvSpPr>
        <p:spPr>
          <a:xfrm>
            <a:off x="-3830600" y="0"/>
            <a:ext cx="3749100" cy="4758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Content Layout</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
                <a:solidFill>
                  <a:schemeClr val="dk1"/>
                </a:solidFill>
              </a:rPr>
              <a:t>Slide Flow/Media Timeline: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Media (e.g, images or videos):</a:t>
            </a:r>
            <a:endParaRPr>
              <a:solidFill>
                <a:schemeClr val="dk1"/>
              </a:solidFill>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2" name="Google Shape;82;p18"/>
          <p:cNvSpPr txBox="1"/>
          <p:nvPr/>
        </p:nvSpPr>
        <p:spPr>
          <a:xfrm>
            <a:off x="-3830600" y="4925430"/>
            <a:ext cx="3749100" cy="1946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9"/>
          <p:cNvSpPr/>
          <p:nvPr/>
        </p:nvSpPr>
        <p:spPr>
          <a:xfrm>
            <a:off x="4825600" y="1677750"/>
            <a:ext cx="3916200" cy="3502500"/>
          </a:xfrm>
          <a:prstGeom prst="roundRect">
            <a:avLst>
              <a:gd fmla="val 16667"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Use the </a:t>
            </a:r>
            <a:r>
              <a:rPr b="1" lang="en">
                <a:solidFill>
                  <a:srgbClr val="000000"/>
                </a:solidFill>
              </a:rPr>
              <a:t>PREV </a:t>
            </a:r>
            <a:r>
              <a:rPr lang="en">
                <a:solidFill>
                  <a:srgbClr val="000000"/>
                </a:solidFill>
              </a:rPr>
              <a:t>and </a:t>
            </a:r>
            <a:r>
              <a:rPr b="1" lang="en">
                <a:solidFill>
                  <a:srgbClr val="000000"/>
                </a:solidFill>
              </a:rPr>
              <a:t>NEXT </a:t>
            </a:r>
            <a:r>
              <a:rPr lang="en">
                <a:solidFill>
                  <a:srgbClr val="000000"/>
                </a:solidFill>
              </a:rPr>
              <a:t>buttons on the bottom right corner of </a:t>
            </a:r>
            <a:r>
              <a:rPr lang="en"/>
              <a:t>your screen</a:t>
            </a:r>
            <a:r>
              <a:rPr lang="en">
                <a:solidFill>
                  <a:srgbClr val="000000"/>
                </a:solidFill>
              </a:rPr>
              <a:t> to navigate through the course. You can use the </a:t>
            </a:r>
            <a:r>
              <a:rPr b="1" lang="en">
                <a:solidFill>
                  <a:srgbClr val="000000"/>
                </a:solidFill>
              </a:rPr>
              <a:t>menu</a:t>
            </a:r>
            <a:r>
              <a:rPr lang="en">
                <a:solidFill>
                  <a:srgbClr val="000000"/>
                </a:solidFill>
              </a:rPr>
              <a:t> on the left to return to any previously viewed slides.</a:t>
            </a:r>
            <a:endParaRPr>
              <a:solidFill>
                <a:srgbClr val="000000"/>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chapter will take you approximately </a:t>
            </a:r>
            <a:r>
              <a:rPr b="1" lang="en"/>
              <a:t>XX</a:t>
            </a:r>
            <a:r>
              <a:rPr b="1" lang="en"/>
              <a:t> minutes</a:t>
            </a:r>
            <a:r>
              <a:rPr lang="en"/>
              <a:t> </a:t>
            </a:r>
            <a:r>
              <a:rPr lang="en"/>
              <a:t>to complete.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Remember: </a:t>
            </a:r>
            <a:r>
              <a:rPr lang="en"/>
              <a:t>You can leave at any time and come back </a:t>
            </a:r>
            <a:r>
              <a:rPr b="1" lang="en"/>
              <a:t>without losing</a:t>
            </a:r>
            <a:r>
              <a:rPr lang="en"/>
              <a:t> your progress. </a:t>
            </a:r>
            <a:endParaRPr/>
          </a:p>
        </p:txBody>
      </p:sp>
      <p:sp>
        <p:nvSpPr>
          <p:cNvPr id="88" name="Google Shape;88;p19"/>
          <p:cNvSpPr/>
          <p:nvPr/>
        </p:nvSpPr>
        <p:spPr>
          <a:xfrm>
            <a:off x="374975" y="1347550"/>
            <a:ext cx="3562200" cy="5071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89" name="Google Shape;89;p19"/>
          <p:cNvSpPr txBox="1"/>
          <p:nvPr/>
        </p:nvSpPr>
        <p:spPr>
          <a:xfrm>
            <a:off x="-3830600"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Course Navigation 1</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Slide Flow/Media Timeline: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Media (e.g, images or videos):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0" name="Google Shape;90;p19"/>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91" name="Google Shape;91;p19"/>
          <p:cNvSpPr txBox="1"/>
          <p:nvPr>
            <p:ph idx="4294967295" type="subTitle"/>
          </p:nvPr>
        </p:nvSpPr>
        <p:spPr>
          <a:xfrm>
            <a:off x="311700" y="486600"/>
            <a:ext cx="8520600" cy="68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chemeClr val="dk1"/>
                </a:solidFill>
              </a:rPr>
              <a:t>Using this Course</a:t>
            </a:r>
            <a:endParaRPr sz="2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nvSpPr>
        <p:spPr>
          <a:xfrm>
            <a:off x="387900" y="1972875"/>
            <a:ext cx="4522800" cy="4146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1800"/>
              <a:t>Title Page 1</a:t>
            </a:r>
            <a:endParaRPr sz="1800"/>
          </a:p>
          <a:p>
            <a:pPr indent="-342900" lvl="0" marL="457200" rtl="0" algn="l">
              <a:lnSpc>
                <a:spcPct val="115000"/>
              </a:lnSpc>
              <a:spcBef>
                <a:spcPts val="1000"/>
              </a:spcBef>
              <a:spcAft>
                <a:spcPts val="0"/>
              </a:spcAft>
              <a:buSzPts val="1800"/>
              <a:buChar char="●"/>
            </a:pPr>
            <a:r>
              <a:rPr lang="en" sz="1800">
                <a:solidFill>
                  <a:schemeClr val="dk1"/>
                </a:solidFill>
              </a:rPr>
              <a:t>Title Page 2</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3</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4</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5</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6</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7</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Title Page 8</a:t>
            </a:r>
            <a:endParaRPr sz="1800">
              <a:solidFill>
                <a:schemeClr val="dk1"/>
              </a:solidFill>
            </a:endParaRPr>
          </a:p>
          <a:p>
            <a:pPr indent="-342900" lvl="0" marL="457200" rtl="0" algn="l">
              <a:lnSpc>
                <a:spcPct val="115000"/>
              </a:lnSpc>
              <a:spcBef>
                <a:spcPts val="1000"/>
              </a:spcBef>
              <a:spcAft>
                <a:spcPts val="0"/>
              </a:spcAft>
              <a:buClr>
                <a:schemeClr val="dk1"/>
              </a:buClr>
              <a:buSzPts val="1800"/>
              <a:buChar char="●"/>
            </a:pPr>
            <a:r>
              <a:rPr lang="en" sz="1800">
                <a:solidFill>
                  <a:schemeClr val="dk1"/>
                </a:solidFill>
              </a:rPr>
              <a:t>Etc. </a:t>
            </a:r>
            <a:endParaRPr sz="1800">
              <a:solidFill>
                <a:schemeClr val="dk1"/>
              </a:solidFill>
            </a:endParaRPr>
          </a:p>
          <a:p>
            <a:pPr indent="0" lvl="0" marL="0" rtl="0" algn="l">
              <a:lnSpc>
                <a:spcPct val="115000"/>
              </a:lnSpc>
              <a:spcBef>
                <a:spcPts val="1000"/>
              </a:spcBef>
              <a:spcAft>
                <a:spcPts val="1600"/>
              </a:spcAft>
              <a:buNone/>
            </a:pPr>
            <a:r>
              <a:t/>
            </a:r>
            <a:endParaRPr sz="1800"/>
          </a:p>
        </p:txBody>
      </p:sp>
      <p:sp>
        <p:nvSpPr>
          <p:cNvPr id="97" name="Google Shape;97;p20"/>
          <p:cNvSpPr/>
          <p:nvPr/>
        </p:nvSpPr>
        <p:spPr>
          <a:xfrm>
            <a:off x="4910700" y="1688450"/>
            <a:ext cx="3562200" cy="4349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98" name="Google Shape;98;p20"/>
          <p:cNvSpPr txBox="1"/>
          <p:nvPr/>
        </p:nvSpPr>
        <p:spPr>
          <a:xfrm>
            <a:off x="311700" y="1039113"/>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t>This module will help you navigate through the [CONTENT] including:</a:t>
            </a:r>
            <a:endParaRPr sz="1800"/>
          </a:p>
        </p:txBody>
      </p:sp>
      <p:sp>
        <p:nvSpPr>
          <p:cNvPr id="99" name="Google Shape;99;p20"/>
          <p:cNvSpPr txBox="1"/>
          <p:nvPr/>
        </p:nvSpPr>
        <p:spPr>
          <a:xfrm>
            <a:off x="-3830600"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Course Outline</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Slide Flow/Media Timeline: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Media (e.g, images or videos):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0" name="Google Shape;100;p20"/>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01" name="Google Shape;101;p20"/>
          <p:cNvSpPr txBox="1"/>
          <p:nvPr>
            <p:ph idx="4294967295" type="subTitle"/>
          </p:nvPr>
        </p:nvSpPr>
        <p:spPr>
          <a:xfrm>
            <a:off x="311700" y="486600"/>
            <a:ext cx="8520600" cy="68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chemeClr val="dk1"/>
                </a:solidFill>
              </a:rPr>
              <a:t>Course Outline</a:t>
            </a:r>
            <a:endParaRPr sz="2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5" name="Shape 105"/>
        <p:cNvGrpSpPr/>
        <p:nvPr/>
      </p:nvGrpSpPr>
      <p:grpSpPr>
        <a:xfrm>
          <a:off x="0" y="0"/>
          <a:ext cx="0" cy="0"/>
          <a:chOff x="0" y="0"/>
          <a:chExt cx="0" cy="0"/>
        </a:xfrm>
      </p:grpSpPr>
      <p:sp>
        <p:nvSpPr>
          <p:cNvPr id="106" name="Google Shape;106;p21"/>
          <p:cNvSpPr txBox="1"/>
          <p:nvPr>
            <p:ph idx="1" type="body"/>
          </p:nvPr>
        </p:nvSpPr>
        <p:spPr>
          <a:xfrm>
            <a:off x="457200" y="1524000"/>
            <a:ext cx="4461600" cy="49494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
                <a:solidFill>
                  <a:srgbClr val="000000"/>
                </a:solidFill>
              </a:rPr>
              <a:t>&lt;Insert text relevant to slide. This slide type may be useful if you have several points to touch on/present&gt;</a:t>
            </a:r>
            <a:endParaRPr>
              <a:solidFill>
                <a:srgbClr val="000000"/>
              </a:solidFill>
            </a:endParaRPr>
          </a:p>
          <a:p>
            <a:pPr indent="0" lvl="0" marL="0" rtl="0" algn="l">
              <a:lnSpc>
                <a:spcPct val="115000"/>
              </a:lnSpc>
              <a:spcBef>
                <a:spcPts val="1000"/>
              </a:spcBef>
              <a:spcAft>
                <a:spcPts val="0"/>
              </a:spcAft>
              <a:buNone/>
            </a:pPr>
            <a:r>
              <a:rPr lang="en">
                <a:solidFill>
                  <a:srgbClr val="000000"/>
                </a:solidFill>
              </a:rPr>
              <a:t>&lt;Insert text that leads into list:&gt;</a:t>
            </a:r>
            <a:endParaRPr>
              <a:solidFill>
                <a:srgbClr val="000000"/>
              </a:solidFill>
            </a:endParaRPr>
          </a:p>
          <a:p>
            <a:pPr indent="-342900" lvl="0" marL="457200" rtl="0" algn="l">
              <a:lnSpc>
                <a:spcPct val="115000"/>
              </a:lnSpc>
              <a:spcBef>
                <a:spcPts val="1000"/>
              </a:spcBef>
              <a:spcAft>
                <a:spcPts val="0"/>
              </a:spcAft>
              <a:buClr>
                <a:srgbClr val="000000"/>
              </a:buClr>
              <a:buSzPts val="1800"/>
              <a:buChar char="●"/>
            </a:pPr>
            <a:r>
              <a:rPr lang="en">
                <a:solidFill>
                  <a:srgbClr val="000000"/>
                </a:solidFill>
              </a:rPr>
              <a:t>Item #1</a:t>
            </a:r>
            <a:endParaRPr>
              <a:solidFill>
                <a:srgbClr val="000000"/>
              </a:solidFill>
            </a:endParaRPr>
          </a:p>
          <a:p>
            <a:pPr indent="-342900" lvl="0" marL="457200" rtl="0" algn="l">
              <a:lnSpc>
                <a:spcPct val="115000"/>
              </a:lnSpc>
              <a:spcBef>
                <a:spcPts val="1000"/>
              </a:spcBef>
              <a:spcAft>
                <a:spcPts val="0"/>
              </a:spcAft>
              <a:buClr>
                <a:srgbClr val="000000"/>
              </a:buClr>
              <a:buSzPts val="1800"/>
              <a:buChar char="●"/>
            </a:pPr>
            <a:r>
              <a:rPr lang="en">
                <a:solidFill>
                  <a:srgbClr val="000000"/>
                </a:solidFill>
              </a:rPr>
              <a:t>Item #2</a:t>
            </a:r>
            <a:endParaRPr>
              <a:solidFill>
                <a:srgbClr val="000000"/>
              </a:solidFill>
            </a:endParaRPr>
          </a:p>
          <a:p>
            <a:pPr indent="-342900" lvl="0" marL="457200" rtl="0" algn="l">
              <a:lnSpc>
                <a:spcPct val="115000"/>
              </a:lnSpc>
              <a:spcBef>
                <a:spcPts val="1000"/>
              </a:spcBef>
              <a:spcAft>
                <a:spcPts val="0"/>
              </a:spcAft>
              <a:buClr>
                <a:srgbClr val="000000"/>
              </a:buClr>
              <a:buSzPts val="1800"/>
              <a:buChar char="●"/>
            </a:pPr>
            <a:r>
              <a:rPr lang="en">
                <a:solidFill>
                  <a:srgbClr val="000000"/>
                </a:solidFill>
              </a:rPr>
              <a:t>Item #3</a:t>
            </a:r>
            <a:endParaRPr>
              <a:solidFill>
                <a:srgbClr val="000000"/>
              </a:solidFill>
            </a:endParaRPr>
          </a:p>
          <a:p>
            <a:pPr indent="-342900" lvl="0" marL="457200" rtl="0" algn="l">
              <a:lnSpc>
                <a:spcPct val="115000"/>
              </a:lnSpc>
              <a:spcBef>
                <a:spcPts val="1000"/>
              </a:spcBef>
              <a:spcAft>
                <a:spcPts val="0"/>
              </a:spcAft>
              <a:buClr>
                <a:srgbClr val="000000"/>
              </a:buClr>
              <a:buSzPts val="1800"/>
              <a:buChar char="●"/>
            </a:pPr>
            <a:r>
              <a:rPr lang="en">
                <a:solidFill>
                  <a:srgbClr val="000000"/>
                </a:solidFill>
              </a:rPr>
              <a:t>Item #4</a:t>
            </a:r>
            <a:endParaRPr>
              <a:solidFill>
                <a:srgbClr val="000000"/>
              </a:solidFill>
            </a:endParaRPr>
          </a:p>
          <a:p>
            <a:pPr indent="-342900" lvl="0" marL="457200" rtl="0" algn="l">
              <a:lnSpc>
                <a:spcPct val="115000"/>
              </a:lnSpc>
              <a:spcBef>
                <a:spcPts val="1000"/>
              </a:spcBef>
              <a:spcAft>
                <a:spcPts val="0"/>
              </a:spcAft>
              <a:buClr>
                <a:srgbClr val="000000"/>
              </a:buClr>
              <a:buSzPts val="1800"/>
              <a:buChar char="●"/>
            </a:pPr>
            <a:r>
              <a:rPr lang="en">
                <a:solidFill>
                  <a:srgbClr val="000000"/>
                </a:solidFill>
              </a:rPr>
              <a:t>Item #5</a:t>
            </a:r>
            <a:endParaRPr>
              <a:solidFill>
                <a:srgbClr val="000000"/>
              </a:solidFill>
            </a:endParaRPr>
          </a:p>
          <a:p>
            <a:pPr indent="0" lvl="0" marL="0" rtl="0" algn="l">
              <a:lnSpc>
                <a:spcPct val="115000"/>
              </a:lnSpc>
              <a:spcBef>
                <a:spcPts val="1000"/>
              </a:spcBef>
              <a:spcAft>
                <a:spcPts val="0"/>
              </a:spcAft>
              <a:buNone/>
            </a:pPr>
            <a:r>
              <a:t/>
            </a:r>
            <a:endParaRPr sz="1800">
              <a:latin typeface="Arial"/>
              <a:ea typeface="Arial"/>
              <a:cs typeface="Arial"/>
              <a:sym typeface="Arial"/>
            </a:endParaRPr>
          </a:p>
        </p:txBody>
      </p:sp>
      <p:sp>
        <p:nvSpPr>
          <p:cNvPr id="107" name="Google Shape;107;p21"/>
          <p:cNvSpPr/>
          <p:nvPr/>
        </p:nvSpPr>
        <p:spPr>
          <a:xfrm>
            <a:off x="5234100" y="1524000"/>
            <a:ext cx="3452700" cy="49494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108" name="Google Shape;108;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Calibri"/>
              <a:buNone/>
            </a:pPr>
            <a:r>
              <a:rPr lang="en"/>
              <a:t>Slide Title</a:t>
            </a:r>
            <a:endParaRPr/>
          </a:p>
        </p:txBody>
      </p:sp>
      <p:sp>
        <p:nvSpPr>
          <p:cNvPr id="109" name="Google Shape;109;p21"/>
          <p:cNvSpPr txBox="1"/>
          <p:nvPr/>
        </p:nvSpPr>
        <p:spPr>
          <a:xfrm>
            <a:off x="-3830600"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Content List with Image</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Slide Flow/Media Timeline: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Media (e.g, images or videos):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10" name="Google Shape;110;p21"/>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22"/>
          <p:cNvSpPr txBox="1"/>
          <p:nvPr/>
        </p:nvSpPr>
        <p:spPr>
          <a:xfrm>
            <a:off x="234950" y="324870"/>
            <a:ext cx="38748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t>Slide Title</a:t>
            </a:r>
            <a:endParaRPr sz="2500"/>
          </a:p>
        </p:txBody>
      </p:sp>
      <p:sp>
        <p:nvSpPr>
          <p:cNvPr id="116" name="Google Shape;116;p22"/>
          <p:cNvSpPr txBox="1"/>
          <p:nvPr/>
        </p:nvSpPr>
        <p:spPr>
          <a:xfrm>
            <a:off x="234950" y="948180"/>
            <a:ext cx="8004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dk1"/>
                </a:solidFill>
              </a:rPr>
              <a:t>Lorem ipsum dolor sit amet, consectetur adipiscing elit. </a:t>
            </a:r>
            <a:endParaRPr/>
          </a:p>
        </p:txBody>
      </p:sp>
      <p:sp>
        <p:nvSpPr>
          <p:cNvPr id="117" name="Google Shape;117;p22"/>
          <p:cNvSpPr/>
          <p:nvPr/>
        </p:nvSpPr>
        <p:spPr>
          <a:xfrm>
            <a:off x="462788" y="1722826"/>
            <a:ext cx="2478300" cy="245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Image Placeholder</a:t>
            </a:r>
            <a:endParaRPr/>
          </a:p>
        </p:txBody>
      </p:sp>
      <p:sp>
        <p:nvSpPr>
          <p:cNvPr id="118" name="Google Shape;118;p22"/>
          <p:cNvSpPr/>
          <p:nvPr/>
        </p:nvSpPr>
        <p:spPr>
          <a:xfrm>
            <a:off x="3297562" y="1722826"/>
            <a:ext cx="2478300" cy="245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Image Placeholder</a:t>
            </a:r>
            <a:endParaRPr/>
          </a:p>
        </p:txBody>
      </p:sp>
      <p:sp>
        <p:nvSpPr>
          <p:cNvPr id="119" name="Google Shape;119;p22"/>
          <p:cNvSpPr/>
          <p:nvPr/>
        </p:nvSpPr>
        <p:spPr>
          <a:xfrm>
            <a:off x="6132337" y="1722826"/>
            <a:ext cx="2478300" cy="2459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Image Placeholder</a:t>
            </a:r>
            <a:endParaRPr/>
          </a:p>
        </p:txBody>
      </p:sp>
      <p:sp>
        <p:nvSpPr>
          <p:cNvPr id="120" name="Google Shape;120;p22"/>
          <p:cNvSpPr txBox="1"/>
          <p:nvPr/>
        </p:nvSpPr>
        <p:spPr>
          <a:xfrm>
            <a:off x="482138" y="4305919"/>
            <a:ext cx="24396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Title 01</a:t>
            </a:r>
            <a:endParaRPr sz="1900"/>
          </a:p>
        </p:txBody>
      </p:sp>
      <p:sp>
        <p:nvSpPr>
          <p:cNvPr id="121" name="Google Shape;121;p22"/>
          <p:cNvSpPr txBox="1"/>
          <p:nvPr/>
        </p:nvSpPr>
        <p:spPr>
          <a:xfrm>
            <a:off x="501488" y="4711723"/>
            <a:ext cx="256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Lorem ipsum dolor sit amet, consectetur adipiscing elit, sed do eiusmod tempor incididunt.</a:t>
            </a:r>
            <a:endParaRPr sz="1100"/>
          </a:p>
        </p:txBody>
      </p:sp>
      <p:sp>
        <p:nvSpPr>
          <p:cNvPr id="122" name="Google Shape;122;p22"/>
          <p:cNvSpPr txBox="1"/>
          <p:nvPr/>
        </p:nvSpPr>
        <p:spPr>
          <a:xfrm>
            <a:off x="3287488" y="4305919"/>
            <a:ext cx="24396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Title 02</a:t>
            </a:r>
            <a:endParaRPr sz="1900"/>
          </a:p>
        </p:txBody>
      </p:sp>
      <p:sp>
        <p:nvSpPr>
          <p:cNvPr id="123" name="Google Shape;123;p22"/>
          <p:cNvSpPr txBox="1"/>
          <p:nvPr/>
        </p:nvSpPr>
        <p:spPr>
          <a:xfrm>
            <a:off x="3306838" y="4711723"/>
            <a:ext cx="256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Lorem ipsum dolor sit amet, consectetur adipiscing elit, sed do eiusmod tempor incididunt.</a:t>
            </a:r>
            <a:endParaRPr sz="1100"/>
          </a:p>
        </p:txBody>
      </p:sp>
      <p:sp>
        <p:nvSpPr>
          <p:cNvPr id="124" name="Google Shape;124;p22"/>
          <p:cNvSpPr txBox="1"/>
          <p:nvPr/>
        </p:nvSpPr>
        <p:spPr>
          <a:xfrm>
            <a:off x="6259638" y="4305919"/>
            <a:ext cx="24396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Title 03</a:t>
            </a:r>
            <a:endParaRPr sz="1900"/>
          </a:p>
        </p:txBody>
      </p:sp>
      <p:sp>
        <p:nvSpPr>
          <p:cNvPr id="125" name="Google Shape;125;p22"/>
          <p:cNvSpPr txBox="1"/>
          <p:nvPr/>
        </p:nvSpPr>
        <p:spPr>
          <a:xfrm>
            <a:off x="6278988" y="4711723"/>
            <a:ext cx="25677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rPr>
              <a:t>Lorem ipsum dolor sit amet, consectetur adipiscing elit, sed do eiusmod tempor incididunt.</a:t>
            </a:r>
            <a:endParaRPr sz="1100"/>
          </a:p>
        </p:txBody>
      </p:sp>
      <p:sp>
        <p:nvSpPr>
          <p:cNvPr id="126" name="Google Shape;126;p22"/>
          <p:cNvSpPr txBox="1"/>
          <p:nvPr/>
        </p:nvSpPr>
        <p:spPr>
          <a:xfrm>
            <a:off x="-3830600" y="0"/>
            <a:ext cx="3749100" cy="4758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Graphics Metaphor</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lang="en">
                <a:solidFill>
                  <a:schemeClr val="dk1"/>
                </a:solidFill>
              </a:rPr>
              <a:t>Slide Flow/Media Timeline: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Media (e.g, images or videos):</a:t>
            </a:r>
            <a:endParaRPr>
              <a:solidFill>
                <a:schemeClr val="dk1"/>
              </a:solidFill>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27" name="Google Shape;127;p22"/>
          <p:cNvSpPr txBox="1"/>
          <p:nvPr/>
        </p:nvSpPr>
        <p:spPr>
          <a:xfrm>
            <a:off x="-3830600" y="4925430"/>
            <a:ext cx="3749100" cy="1946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3"/>
          <p:cNvSpPr txBox="1"/>
          <p:nvPr/>
        </p:nvSpPr>
        <p:spPr>
          <a:xfrm>
            <a:off x="-3830600"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a:t>
            </a:r>
            <a:r>
              <a:rPr b="1" lang="en"/>
              <a:t>Tabs/Buttons Base Layer</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Slide Flow/Media Timeline: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Media (e.g, images or videos):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Interaction: learner clicks to reveal content for each button. Reveal layers are shown on the following slides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33" name="Google Shape;133;p23"/>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34" name="Google Shape;134;p23"/>
          <p:cNvSpPr/>
          <p:nvPr/>
        </p:nvSpPr>
        <p:spPr>
          <a:xfrm>
            <a:off x="542875" y="2391475"/>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a:t>
            </a:r>
            <a:r>
              <a:rPr lang="en"/>
              <a:t>Option</a:t>
            </a:r>
            <a:r>
              <a:rPr lang="en"/>
              <a:t> #1</a:t>
            </a:r>
            <a:endParaRPr/>
          </a:p>
        </p:txBody>
      </p:sp>
      <p:sp>
        <p:nvSpPr>
          <p:cNvPr id="135" name="Google Shape;135;p23"/>
          <p:cNvSpPr/>
          <p:nvPr/>
        </p:nvSpPr>
        <p:spPr>
          <a:xfrm>
            <a:off x="542875" y="3252072"/>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#2</a:t>
            </a:r>
            <a:endParaRPr/>
          </a:p>
        </p:txBody>
      </p:sp>
      <p:sp>
        <p:nvSpPr>
          <p:cNvPr id="136" name="Google Shape;136;p23"/>
          <p:cNvSpPr/>
          <p:nvPr/>
        </p:nvSpPr>
        <p:spPr>
          <a:xfrm>
            <a:off x="542875" y="4112669"/>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#3</a:t>
            </a:r>
            <a:endParaRPr/>
          </a:p>
        </p:txBody>
      </p:sp>
      <p:sp>
        <p:nvSpPr>
          <p:cNvPr id="137" name="Google Shape;137;p23"/>
          <p:cNvSpPr/>
          <p:nvPr/>
        </p:nvSpPr>
        <p:spPr>
          <a:xfrm>
            <a:off x="542875" y="4973266"/>
            <a:ext cx="2189400" cy="860700"/>
          </a:xfrm>
          <a:prstGeom prst="roundRect">
            <a:avLst>
              <a:gd fmla="val 16667" name="adj"/>
            </a:avLst>
          </a:prstGeom>
          <a:solidFill>
            <a:srgbClr val="EEEE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#4</a:t>
            </a:r>
            <a:endParaRPr/>
          </a:p>
        </p:txBody>
      </p:sp>
      <p:sp>
        <p:nvSpPr>
          <p:cNvPr id="138" name="Google Shape;138;p23"/>
          <p:cNvSpPr/>
          <p:nvPr/>
        </p:nvSpPr>
        <p:spPr>
          <a:xfrm>
            <a:off x="2732329" y="2391505"/>
            <a:ext cx="5866500" cy="3442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(Base layer content)</a:t>
            </a:r>
            <a:endParaRPr/>
          </a:p>
        </p:txBody>
      </p:sp>
      <p:sp>
        <p:nvSpPr>
          <p:cNvPr id="139" name="Google Shape;139;p23"/>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40" name="Google Shape;140;p23"/>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tab to learn more. After you have viewed all, the Next button will appear.</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46" name="Google Shape;146;p24"/>
          <p:cNvSpPr txBox="1"/>
          <p:nvPr/>
        </p:nvSpPr>
        <p:spPr>
          <a:xfrm>
            <a:off x="-3830600" y="0"/>
            <a:ext cx="3749100" cy="4641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1 of 4</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147" name="Google Shape;147;p24"/>
          <p:cNvSpPr/>
          <p:nvPr/>
        </p:nvSpPr>
        <p:spPr>
          <a:xfrm>
            <a:off x="542875" y="2391475"/>
            <a:ext cx="2189400" cy="8607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a:t>
            </a:r>
            <a:r>
              <a:rPr lang="en"/>
              <a:t>Option</a:t>
            </a:r>
            <a:r>
              <a:rPr lang="en"/>
              <a:t> #1</a:t>
            </a:r>
            <a:endParaRPr/>
          </a:p>
        </p:txBody>
      </p:sp>
      <p:sp>
        <p:nvSpPr>
          <p:cNvPr id="148" name="Google Shape;148;p24"/>
          <p:cNvSpPr/>
          <p:nvPr/>
        </p:nvSpPr>
        <p:spPr>
          <a:xfrm>
            <a:off x="542875" y="3252072"/>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#2</a:t>
            </a:r>
            <a:endParaRPr/>
          </a:p>
        </p:txBody>
      </p:sp>
      <p:sp>
        <p:nvSpPr>
          <p:cNvPr id="149" name="Google Shape;149;p24"/>
          <p:cNvSpPr/>
          <p:nvPr/>
        </p:nvSpPr>
        <p:spPr>
          <a:xfrm>
            <a:off x="542875" y="4112669"/>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#3</a:t>
            </a:r>
            <a:endParaRPr/>
          </a:p>
        </p:txBody>
      </p:sp>
      <p:sp>
        <p:nvSpPr>
          <p:cNvPr id="150" name="Google Shape;150;p24"/>
          <p:cNvSpPr/>
          <p:nvPr/>
        </p:nvSpPr>
        <p:spPr>
          <a:xfrm>
            <a:off x="542875" y="4973266"/>
            <a:ext cx="2189400" cy="860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#4</a:t>
            </a:r>
            <a:endParaRPr/>
          </a:p>
        </p:txBody>
      </p:sp>
      <p:sp>
        <p:nvSpPr>
          <p:cNvPr id="151" name="Google Shape;151;p24"/>
          <p:cNvSpPr/>
          <p:nvPr/>
        </p:nvSpPr>
        <p:spPr>
          <a:xfrm>
            <a:off x="2732329" y="2391505"/>
            <a:ext cx="5866500" cy="3442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definition or explanation of option 1 goes here. This box size would be good to showcase a list of items: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#1</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#2</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#3</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#4</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#5</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#6</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brief outro sentence or explanation of what’s coming could go here.</a:t>
            </a:r>
            <a:endParaRPr/>
          </a:p>
        </p:txBody>
      </p:sp>
      <p:sp>
        <p:nvSpPr>
          <p:cNvPr id="152" name="Google Shape;152;p24"/>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53" name="Google Shape;153;p24"/>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tab to learn more. After you have viewed all, the Next button will appear.</a:t>
            </a: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59" name="Google Shape;159;p25"/>
          <p:cNvSpPr txBox="1"/>
          <p:nvPr/>
        </p:nvSpPr>
        <p:spPr>
          <a:xfrm>
            <a:off x="-3830600" y="0"/>
            <a:ext cx="3749100" cy="46506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2 of 4</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160" name="Google Shape;160;p25"/>
          <p:cNvSpPr/>
          <p:nvPr/>
        </p:nvSpPr>
        <p:spPr>
          <a:xfrm>
            <a:off x="542875" y="2391475"/>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a:t>
            </a:r>
            <a:r>
              <a:rPr lang="en"/>
              <a:t>Option</a:t>
            </a:r>
            <a:r>
              <a:rPr lang="en"/>
              <a:t> #1</a:t>
            </a:r>
            <a:endParaRPr/>
          </a:p>
        </p:txBody>
      </p:sp>
      <p:sp>
        <p:nvSpPr>
          <p:cNvPr id="161" name="Google Shape;161;p25"/>
          <p:cNvSpPr/>
          <p:nvPr/>
        </p:nvSpPr>
        <p:spPr>
          <a:xfrm>
            <a:off x="542875" y="3252072"/>
            <a:ext cx="2189400" cy="8607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#2</a:t>
            </a:r>
            <a:endParaRPr/>
          </a:p>
        </p:txBody>
      </p:sp>
      <p:sp>
        <p:nvSpPr>
          <p:cNvPr id="162" name="Google Shape;162;p25"/>
          <p:cNvSpPr/>
          <p:nvPr/>
        </p:nvSpPr>
        <p:spPr>
          <a:xfrm>
            <a:off x="542875" y="4112669"/>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#3</a:t>
            </a:r>
            <a:endParaRPr/>
          </a:p>
        </p:txBody>
      </p:sp>
      <p:sp>
        <p:nvSpPr>
          <p:cNvPr id="163" name="Google Shape;163;p25"/>
          <p:cNvSpPr/>
          <p:nvPr/>
        </p:nvSpPr>
        <p:spPr>
          <a:xfrm>
            <a:off x="542875" y="4973266"/>
            <a:ext cx="2189400" cy="860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#4</a:t>
            </a:r>
            <a:endParaRPr/>
          </a:p>
        </p:txBody>
      </p:sp>
      <p:sp>
        <p:nvSpPr>
          <p:cNvPr id="164" name="Google Shape;164;p25"/>
          <p:cNvSpPr/>
          <p:nvPr/>
        </p:nvSpPr>
        <p:spPr>
          <a:xfrm>
            <a:off x="2732329" y="2391505"/>
            <a:ext cx="5866500" cy="3442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definition or explanation of option 2 goes here. This box size would be good to showcase a list of items: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#1</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#2</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#3</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#4</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#5</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#6</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brief outro sentence or explanation of what’s coming could go here.</a:t>
            </a:r>
            <a:endParaRPr/>
          </a:p>
        </p:txBody>
      </p:sp>
      <p:sp>
        <p:nvSpPr>
          <p:cNvPr id="165" name="Google Shape;165;p25"/>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66" name="Google Shape;166;p25"/>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tab to learn more. After you have viewed all, the Next button will appear.</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72" name="Google Shape;172;p26"/>
          <p:cNvSpPr txBox="1"/>
          <p:nvPr/>
        </p:nvSpPr>
        <p:spPr>
          <a:xfrm>
            <a:off x="-3830600" y="0"/>
            <a:ext cx="3749100" cy="46506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3 of 4</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173" name="Google Shape;173;p26"/>
          <p:cNvSpPr/>
          <p:nvPr/>
        </p:nvSpPr>
        <p:spPr>
          <a:xfrm>
            <a:off x="542875" y="2391475"/>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a:t>
            </a:r>
            <a:r>
              <a:rPr lang="en"/>
              <a:t>Option</a:t>
            </a:r>
            <a:r>
              <a:rPr lang="en"/>
              <a:t> #1</a:t>
            </a:r>
            <a:endParaRPr/>
          </a:p>
        </p:txBody>
      </p:sp>
      <p:sp>
        <p:nvSpPr>
          <p:cNvPr id="174" name="Google Shape;174;p26"/>
          <p:cNvSpPr/>
          <p:nvPr/>
        </p:nvSpPr>
        <p:spPr>
          <a:xfrm>
            <a:off x="542875" y="3252072"/>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#2</a:t>
            </a:r>
            <a:endParaRPr/>
          </a:p>
        </p:txBody>
      </p:sp>
      <p:sp>
        <p:nvSpPr>
          <p:cNvPr id="175" name="Google Shape;175;p26"/>
          <p:cNvSpPr/>
          <p:nvPr/>
        </p:nvSpPr>
        <p:spPr>
          <a:xfrm>
            <a:off x="542875" y="4112669"/>
            <a:ext cx="2189400" cy="8607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#3</a:t>
            </a:r>
            <a:endParaRPr/>
          </a:p>
        </p:txBody>
      </p:sp>
      <p:sp>
        <p:nvSpPr>
          <p:cNvPr id="176" name="Google Shape;176;p26"/>
          <p:cNvSpPr/>
          <p:nvPr/>
        </p:nvSpPr>
        <p:spPr>
          <a:xfrm>
            <a:off x="542875" y="4973266"/>
            <a:ext cx="2189400" cy="860700"/>
          </a:xfrm>
          <a:prstGeom prst="roundRect">
            <a:avLst>
              <a:gd fmla="val 16667" name="adj"/>
            </a:avLst>
          </a:prstGeom>
          <a:solidFill>
            <a:srgbClr val="EEEEE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#4</a:t>
            </a:r>
            <a:endParaRPr/>
          </a:p>
        </p:txBody>
      </p:sp>
      <p:sp>
        <p:nvSpPr>
          <p:cNvPr id="177" name="Google Shape;177;p26"/>
          <p:cNvSpPr/>
          <p:nvPr/>
        </p:nvSpPr>
        <p:spPr>
          <a:xfrm>
            <a:off x="2732329" y="2391505"/>
            <a:ext cx="5866500" cy="3442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definition or explanation of option 3 goes here. This box size would be good to showcase a list of items: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#1</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#2</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#3</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#4</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#5</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#6</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brief outro sentence or explanation of what’s coming could go here.</a:t>
            </a:r>
            <a:endParaRPr/>
          </a:p>
        </p:txBody>
      </p:sp>
      <p:sp>
        <p:nvSpPr>
          <p:cNvPr id="178" name="Google Shape;178;p26"/>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79" name="Google Shape;179;p26"/>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tab to learn more. After you have viewed all, the Next button will appear.</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p:nvPr/>
        </p:nvSpPr>
        <p:spPr>
          <a:xfrm>
            <a:off x="542875" y="2391475"/>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a:t>
            </a:r>
            <a:r>
              <a:rPr lang="en"/>
              <a:t>Option</a:t>
            </a:r>
            <a:r>
              <a:rPr lang="en"/>
              <a:t> #1</a:t>
            </a:r>
            <a:endParaRPr/>
          </a:p>
        </p:txBody>
      </p:sp>
      <p:sp>
        <p:nvSpPr>
          <p:cNvPr id="185" name="Google Shape;185;p27"/>
          <p:cNvSpPr/>
          <p:nvPr/>
        </p:nvSpPr>
        <p:spPr>
          <a:xfrm>
            <a:off x="542875" y="3252072"/>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#2</a:t>
            </a:r>
            <a:endParaRPr/>
          </a:p>
        </p:txBody>
      </p:sp>
      <p:sp>
        <p:nvSpPr>
          <p:cNvPr id="186" name="Google Shape;186;p27"/>
          <p:cNvSpPr/>
          <p:nvPr/>
        </p:nvSpPr>
        <p:spPr>
          <a:xfrm>
            <a:off x="542875" y="4112669"/>
            <a:ext cx="2189400" cy="8607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#3</a:t>
            </a:r>
            <a:endParaRPr/>
          </a:p>
        </p:txBody>
      </p:sp>
      <p:sp>
        <p:nvSpPr>
          <p:cNvPr id="187" name="Google Shape;187;p27"/>
          <p:cNvSpPr/>
          <p:nvPr/>
        </p:nvSpPr>
        <p:spPr>
          <a:xfrm>
            <a:off x="542875" y="4973266"/>
            <a:ext cx="2189400" cy="8607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rPr>
              <a:t>Definition/Option #4</a:t>
            </a:r>
            <a:endParaRPr/>
          </a:p>
        </p:txBody>
      </p:sp>
      <p:sp>
        <p:nvSpPr>
          <p:cNvPr id="188" name="Google Shape;188;p27"/>
          <p:cNvSpPr/>
          <p:nvPr/>
        </p:nvSpPr>
        <p:spPr>
          <a:xfrm>
            <a:off x="2732329" y="2391505"/>
            <a:ext cx="5866500" cy="3442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definition or explanation of option 4 goes here. This box size would be good to showcase a list of items: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#1</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#2</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#3</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#4</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#5</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List item #6</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brief outro sentence or explanation of what’s coming could go here.</a:t>
            </a:r>
            <a:endParaRPr/>
          </a:p>
        </p:txBody>
      </p:sp>
      <p:sp>
        <p:nvSpPr>
          <p:cNvPr id="189" name="Google Shape;189;p27"/>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90" name="Google Shape;190;p27"/>
          <p:cNvSpPr txBox="1"/>
          <p:nvPr/>
        </p:nvSpPr>
        <p:spPr>
          <a:xfrm>
            <a:off x="-3830600" y="0"/>
            <a:ext cx="3749100" cy="46128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4 of 4</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191" name="Google Shape;191;p27"/>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92" name="Google Shape;192;p27"/>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tab to learn more. After you have viewed all, the Next button will appear.</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p:nvPr/>
        </p:nvSpPr>
        <p:spPr>
          <a:xfrm>
            <a:off x="256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#1</a:t>
            </a:r>
            <a:endParaRPr/>
          </a:p>
        </p:txBody>
      </p:sp>
      <p:sp>
        <p:nvSpPr>
          <p:cNvPr id="198" name="Google Shape;198;p28"/>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199" name="Google Shape;199;p28"/>
          <p:cNvSpPr/>
          <p:nvPr/>
        </p:nvSpPr>
        <p:spPr>
          <a:xfrm>
            <a:off x="3133488"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#2</a:t>
            </a:r>
            <a:endParaRPr/>
          </a:p>
        </p:txBody>
      </p:sp>
      <p:sp>
        <p:nvSpPr>
          <p:cNvPr id="200" name="Google Shape;200;p28"/>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201" name="Google Shape;201;p28"/>
          <p:cNvSpPr txBox="1"/>
          <p:nvPr/>
        </p:nvSpPr>
        <p:spPr>
          <a:xfrm>
            <a:off x="-3830600" y="0"/>
            <a:ext cx="3749100" cy="5051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a:t>
            </a:r>
            <a:r>
              <a:rPr b="1" lang="en"/>
              <a:t>Tab</a:t>
            </a:r>
            <a:r>
              <a:rPr b="1" lang="en"/>
              <a:t>/ Button Base Layer</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Slide Flow/Media Timeline: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
                <a:solidFill>
                  <a:srgbClr val="000000"/>
                </a:solidFill>
              </a:rPr>
              <a:t>Media (e.g, images or videos):</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
                <a:solidFill>
                  <a:srgbClr val="000000"/>
                </a:solidFill>
              </a:rPr>
              <a:t>Interaction: </a:t>
            </a:r>
            <a:r>
              <a:rPr lang="en"/>
              <a:t>L</a:t>
            </a:r>
            <a:r>
              <a:rPr lang="en">
                <a:solidFill>
                  <a:srgbClr val="000000"/>
                </a:solidFill>
              </a:rPr>
              <a:t>earner clicks each </a:t>
            </a:r>
            <a:r>
              <a:rPr lang="en"/>
              <a:t>box</a:t>
            </a:r>
            <a:r>
              <a:rPr lang="en">
                <a:solidFill>
                  <a:srgbClr val="000000"/>
                </a:solidFill>
              </a:rPr>
              <a:t> to reveal content. Reveal layers are shown on the following slides</a:t>
            </a:r>
            <a:endParaRPr>
              <a:solidFill>
                <a:srgbClr val="000000"/>
              </a:solidFill>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2" name="Google Shape;202;p28"/>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203" name="Google Shape;203;p28"/>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flip card to learn more. After you have viewed all, the Next button will appear.</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1 goes here.</a:t>
            </a:r>
            <a:endParaRPr/>
          </a:p>
        </p:txBody>
      </p:sp>
      <p:sp>
        <p:nvSpPr>
          <p:cNvPr id="209" name="Google Shape;209;p29"/>
          <p:cNvSpPr/>
          <p:nvPr/>
        </p:nvSpPr>
        <p:spPr>
          <a:xfrm>
            <a:off x="3133488"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#2</a:t>
            </a:r>
            <a:endParaRPr/>
          </a:p>
        </p:txBody>
      </p:sp>
      <p:sp>
        <p:nvSpPr>
          <p:cNvPr id="210" name="Google Shape;210;p29"/>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211" name="Google Shape;211;p29"/>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212" name="Google Shape;212;p29"/>
          <p:cNvSpPr txBox="1"/>
          <p:nvPr/>
        </p:nvSpPr>
        <p:spPr>
          <a:xfrm>
            <a:off x="-3830600" y="0"/>
            <a:ext cx="3749100" cy="4839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1 of 3</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213" name="Google Shape;213;p29"/>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214" name="Google Shape;214;p29"/>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flip card to learn more. After you have viewed all, the Next button will appear.</a:t>
            </a: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1 goes here.</a:t>
            </a:r>
            <a:endParaRPr/>
          </a:p>
        </p:txBody>
      </p:sp>
      <p:sp>
        <p:nvSpPr>
          <p:cNvPr id="220" name="Google Shape;220;p30"/>
          <p:cNvSpPr/>
          <p:nvPr/>
        </p:nvSpPr>
        <p:spPr>
          <a:xfrm>
            <a:off x="3133488"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2 goes here.</a:t>
            </a:r>
            <a:endParaRPr/>
          </a:p>
        </p:txBody>
      </p:sp>
      <p:sp>
        <p:nvSpPr>
          <p:cNvPr id="221" name="Google Shape;221;p30"/>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222" name="Google Shape;222;p30"/>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223" name="Google Shape;223;p30"/>
          <p:cNvSpPr txBox="1"/>
          <p:nvPr/>
        </p:nvSpPr>
        <p:spPr>
          <a:xfrm>
            <a:off x="-3830600" y="0"/>
            <a:ext cx="3749100" cy="4830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2 of 3</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224" name="Google Shape;224;p30"/>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225" name="Google Shape;225;p30"/>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flip card to learn more. After you have viewed all, the Next button will appear.</a:t>
            </a:r>
            <a:endParaRPr>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1 goes here.</a:t>
            </a:r>
            <a:endParaRPr/>
          </a:p>
        </p:txBody>
      </p:sp>
      <p:sp>
        <p:nvSpPr>
          <p:cNvPr id="231" name="Google Shape;231;p31"/>
          <p:cNvSpPr/>
          <p:nvPr/>
        </p:nvSpPr>
        <p:spPr>
          <a:xfrm>
            <a:off x="3133488"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2 goes here.</a:t>
            </a:r>
            <a:endParaRPr/>
          </a:p>
        </p:txBody>
      </p:sp>
      <p:sp>
        <p:nvSpPr>
          <p:cNvPr id="232" name="Google Shape;232;p31"/>
          <p:cNvSpPr/>
          <p:nvPr/>
        </p:nvSpPr>
        <p:spPr>
          <a:xfrm>
            <a:off x="6010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The definition or explanation of option 3 goes here.</a:t>
            </a:r>
            <a:endParaRPr/>
          </a:p>
        </p:txBody>
      </p:sp>
      <p:sp>
        <p:nvSpPr>
          <p:cNvPr id="233" name="Google Shape;233;p31"/>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Slide Title </a:t>
            </a:r>
            <a:endParaRPr sz="2800"/>
          </a:p>
        </p:txBody>
      </p:sp>
      <p:sp>
        <p:nvSpPr>
          <p:cNvPr id="234" name="Google Shape;234;p31"/>
          <p:cNvSpPr txBox="1"/>
          <p:nvPr/>
        </p:nvSpPr>
        <p:spPr>
          <a:xfrm>
            <a:off x="-3830600" y="0"/>
            <a:ext cx="3749100" cy="48675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3 of 3</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Media (e.g, images or videos):</a:t>
            </a:r>
            <a:endParaRPr/>
          </a:p>
          <a:p>
            <a:pPr indent="-317500" lvl="0" marL="457200" rtl="0" algn="l">
              <a:spcBef>
                <a:spcPts val="0"/>
              </a:spcBef>
              <a:spcAft>
                <a:spcPts val="0"/>
              </a:spcAft>
              <a:buSzPts val="1400"/>
              <a:buChar char="●"/>
            </a:pPr>
            <a:r>
              <a:rPr lang="en"/>
              <a:t>Image file, hyperlink, etc.</a:t>
            </a:r>
            <a:endParaRPr/>
          </a:p>
          <a:p>
            <a:pPr indent="0" lvl="0" marL="0" rtl="0" algn="l">
              <a:spcBef>
                <a:spcPts val="0"/>
              </a:spcBef>
              <a:spcAft>
                <a:spcPts val="0"/>
              </a:spcAft>
              <a:buNone/>
            </a:pPr>
            <a:r>
              <a:t/>
            </a:r>
            <a:endParaRPr/>
          </a:p>
        </p:txBody>
      </p:sp>
      <p:sp>
        <p:nvSpPr>
          <p:cNvPr id="235" name="Google Shape;235;p31"/>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rgbClr val="000000"/>
                </a:solidFill>
              </a:rPr>
              <a:t>Alt Text:</a:t>
            </a:r>
            <a:endParaRPr>
              <a:solidFill>
                <a:srgbClr val="000000"/>
              </a:solidFill>
            </a:endParaRPr>
          </a:p>
          <a:p>
            <a:pPr indent="-317500" lvl="0" marL="457200" rtl="0" algn="l">
              <a:spcBef>
                <a:spcPts val="0"/>
              </a:spcBef>
              <a:spcAft>
                <a:spcPts val="0"/>
              </a:spcAft>
              <a:buClr>
                <a:srgbClr val="000000"/>
              </a:buClr>
              <a:buSzPts val="1400"/>
              <a:buChar char="-"/>
            </a:pPr>
            <a:r>
              <a:rPr lang="en">
                <a:solidFill>
                  <a:srgbClr val="000000"/>
                </a:solidFill>
              </a:rPr>
              <a:t>Image</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sp>
        <p:nvSpPr>
          <p:cNvPr id="236" name="Google Shape;236;p31"/>
          <p:cNvSpPr txBox="1"/>
          <p:nvPr>
            <p:ph idx="4294967295" type="body"/>
          </p:nvPr>
        </p:nvSpPr>
        <p:spPr>
          <a:xfrm>
            <a:off x="311700" y="878375"/>
            <a:ext cx="8520600" cy="759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1400">
                <a:solidFill>
                  <a:schemeClr val="dk1"/>
                </a:solidFill>
              </a:rPr>
              <a:t>Lorem ipsum dolor sit amet, consectetur adipiscing elit. Select each flip card to learn more. After you have viewed all, the Next button will appear.</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2"/>
          <p:cNvSpPr txBox="1"/>
          <p:nvPr>
            <p:ph idx="1" type="subTitle"/>
          </p:nvPr>
        </p:nvSpPr>
        <p:spPr>
          <a:xfrm>
            <a:off x="311700" y="486627"/>
            <a:ext cx="8520600" cy="79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Question # - Generic Feedback</a:t>
            </a:r>
            <a:endParaRPr>
              <a:solidFill>
                <a:schemeClr val="dk1"/>
              </a:solidFill>
            </a:endParaRPr>
          </a:p>
        </p:txBody>
      </p:sp>
      <p:sp>
        <p:nvSpPr>
          <p:cNvPr id="242" name="Google Shape;242;p32"/>
          <p:cNvSpPr txBox="1"/>
          <p:nvPr/>
        </p:nvSpPr>
        <p:spPr>
          <a:xfrm>
            <a:off x="462225" y="1358400"/>
            <a:ext cx="4688400" cy="266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Which of these is the correct answer to the question?</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b="1" lang="en" sz="1800"/>
              <a:t>Correct</a:t>
            </a:r>
            <a:endParaRPr sz="1800"/>
          </a:p>
          <a:p>
            <a:pPr indent="-342900" lvl="0" marL="457200" rtl="0" algn="l">
              <a:spcBef>
                <a:spcPts val="0"/>
              </a:spcBef>
              <a:spcAft>
                <a:spcPts val="0"/>
              </a:spcAft>
              <a:buSzPts val="1800"/>
              <a:buChar char="●"/>
            </a:pPr>
            <a:r>
              <a:rPr lang="en" sz="1800"/>
              <a:t>Incorrect 1</a:t>
            </a:r>
            <a:endParaRPr sz="1800"/>
          </a:p>
          <a:p>
            <a:pPr indent="-342900" lvl="0" marL="457200" rtl="0" algn="l">
              <a:spcBef>
                <a:spcPts val="0"/>
              </a:spcBef>
              <a:spcAft>
                <a:spcPts val="0"/>
              </a:spcAft>
              <a:buSzPts val="1800"/>
              <a:buChar char="●"/>
            </a:pPr>
            <a:r>
              <a:rPr lang="en" sz="1800"/>
              <a:t>Incorrect 2</a:t>
            </a:r>
            <a:endParaRPr sz="1800"/>
          </a:p>
          <a:p>
            <a:pPr indent="-342900" lvl="0" marL="457200" rtl="0" algn="l">
              <a:spcBef>
                <a:spcPts val="0"/>
              </a:spcBef>
              <a:spcAft>
                <a:spcPts val="0"/>
              </a:spcAft>
              <a:buSzPts val="1800"/>
              <a:buChar char="●"/>
            </a:pPr>
            <a:r>
              <a:rPr lang="en" sz="1800"/>
              <a:t>Incorrect 3</a:t>
            </a:r>
            <a:endParaRPr sz="1800"/>
          </a:p>
        </p:txBody>
      </p:sp>
      <p:sp>
        <p:nvSpPr>
          <p:cNvPr id="243" name="Google Shape;243;p32"/>
          <p:cNvSpPr/>
          <p:nvPr/>
        </p:nvSpPr>
        <p:spPr>
          <a:xfrm>
            <a:off x="5339225" y="1033050"/>
            <a:ext cx="3103500" cy="3320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244" name="Google Shape;244;p32"/>
          <p:cNvSpPr/>
          <p:nvPr/>
        </p:nvSpPr>
        <p:spPr>
          <a:xfrm>
            <a:off x="4771763" y="4757750"/>
            <a:ext cx="3848400" cy="18723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Incorrect!</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Sorry, that’s incorrect. </a:t>
            </a:r>
            <a:r>
              <a:rPr b="1" lang="en"/>
              <a:t>Correct</a:t>
            </a:r>
            <a:r>
              <a:rPr lang="en"/>
              <a:t> is the correct answer.</a:t>
            </a:r>
            <a:endParaRPr/>
          </a:p>
        </p:txBody>
      </p:sp>
      <p:sp>
        <p:nvSpPr>
          <p:cNvPr id="245" name="Google Shape;245;p32"/>
          <p:cNvSpPr/>
          <p:nvPr/>
        </p:nvSpPr>
        <p:spPr>
          <a:xfrm>
            <a:off x="523838" y="4757750"/>
            <a:ext cx="3848400" cy="18723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Correct!</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That’s correct! </a:t>
            </a:r>
            <a:r>
              <a:rPr b="1" lang="en"/>
              <a:t>Correct</a:t>
            </a:r>
            <a:r>
              <a:rPr lang="en"/>
              <a:t> is the correct answer.</a:t>
            </a:r>
            <a:endParaRPr/>
          </a:p>
        </p:txBody>
      </p:sp>
      <p:sp>
        <p:nvSpPr>
          <p:cNvPr id="246" name="Google Shape;246;p32"/>
          <p:cNvSpPr txBox="1"/>
          <p:nvPr/>
        </p:nvSpPr>
        <p:spPr>
          <a:xfrm>
            <a:off x="-3830600" y="0"/>
            <a:ext cx="3749100" cy="4905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Slide Type: Multiple Choice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Media (e.g, images or videos):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Interaction: Learner selects answer from options provided. Correct answer is shown in bold.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Non-Graded Knowledge Checks: When used throughout the course, these are non-graded knowledge-checks. Learners receive two attempts per question. If correct on first attempt, they receive the “Correct” feedback (shown in green). If they take two attempts, they receive either the “Correct” or “Incorrect” feedback (shown in green and red) </a:t>
            </a:r>
            <a:endParaRPr/>
          </a:p>
          <a:p>
            <a:pPr indent="0" lvl="0" marL="0" rtl="0" algn="l">
              <a:spcBef>
                <a:spcPts val="0"/>
              </a:spcBef>
              <a:spcAft>
                <a:spcPts val="0"/>
              </a:spcAft>
              <a:buNone/>
            </a:pPr>
            <a:r>
              <a:t/>
            </a:r>
            <a:endParaRPr/>
          </a:p>
        </p:txBody>
      </p:sp>
      <p:sp>
        <p:nvSpPr>
          <p:cNvPr id="247" name="Google Shape;247;p32"/>
          <p:cNvSpPr txBox="1"/>
          <p:nvPr/>
        </p:nvSpPr>
        <p:spPr>
          <a:xfrm>
            <a:off x="-3830600" y="5235900"/>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txBox="1"/>
          <p:nvPr>
            <p:ph idx="1" type="subTitle"/>
          </p:nvPr>
        </p:nvSpPr>
        <p:spPr>
          <a:xfrm>
            <a:off x="311700" y="543208"/>
            <a:ext cx="8520600" cy="10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t>Quiz Results</a:t>
            </a:r>
            <a:endParaRPr b="1" sz="2800"/>
          </a:p>
        </p:txBody>
      </p:sp>
      <p:sp>
        <p:nvSpPr>
          <p:cNvPr id="253" name="Google Shape;253;p33"/>
          <p:cNvSpPr txBox="1"/>
          <p:nvPr>
            <p:ph idx="2" type="subTitle"/>
          </p:nvPr>
        </p:nvSpPr>
        <p:spPr>
          <a:xfrm>
            <a:off x="400125" y="1677725"/>
            <a:ext cx="7769400" cy="91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Sorry, you did not pass the course. Select Retry button to return to the beginning and try again.</a:t>
            </a:r>
            <a:endParaRPr sz="1800">
              <a:solidFill>
                <a:schemeClr val="dk1"/>
              </a:solidFill>
            </a:endParaRPr>
          </a:p>
        </p:txBody>
      </p:sp>
      <p:sp>
        <p:nvSpPr>
          <p:cNvPr id="254" name="Google Shape;254;p33"/>
          <p:cNvSpPr txBox="1"/>
          <p:nvPr/>
        </p:nvSpPr>
        <p:spPr>
          <a:xfrm>
            <a:off x="-3830600"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Quiz Results (Fail &amp; Retry)</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Interaction: If learners fail on first attempt, they receive this screen.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“Retry” button to return to main title slide.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“Final Quiz” in the menu or view course content again.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5" name="Google Shape;255;p33"/>
          <p:cNvSpPr txBox="1"/>
          <p:nvPr/>
        </p:nvSpPr>
        <p:spPr>
          <a:xfrm>
            <a:off x="3072000" y="2667350"/>
            <a:ext cx="30000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Your Score</a:t>
            </a:r>
            <a:r>
              <a:rPr lang="en" sz="1800">
                <a:solidFill>
                  <a:schemeClr val="dk1"/>
                </a:solidFill>
              </a:rPr>
              <a:t>: XX%</a:t>
            </a:r>
            <a:endParaRPr sz="1800">
              <a:solidFill>
                <a:schemeClr val="dk1"/>
              </a:solidFill>
            </a:endParaRPr>
          </a:p>
          <a:p>
            <a:pPr indent="0" lvl="0" marL="0" rtl="0" algn="ctr">
              <a:spcBef>
                <a:spcPts val="0"/>
              </a:spcBef>
              <a:spcAft>
                <a:spcPts val="0"/>
              </a:spcAft>
              <a:buNone/>
            </a:pPr>
            <a:r>
              <a:t/>
            </a:r>
            <a:endParaRPr sz="1800">
              <a:solidFill>
                <a:schemeClr val="dk1"/>
              </a:solidFill>
            </a:endParaRPr>
          </a:p>
          <a:p>
            <a:pPr indent="0" lvl="0" marL="0" rtl="0" algn="ctr">
              <a:spcBef>
                <a:spcPts val="0"/>
              </a:spcBef>
              <a:spcAft>
                <a:spcPts val="0"/>
              </a:spcAft>
              <a:buNone/>
            </a:pPr>
            <a:r>
              <a:rPr b="1" lang="en" sz="1800">
                <a:solidFill>
                  <a:schemeClr val="dk1"/>
                </a:solidFill>
              </a:rPr>
              <a:t>Passing Score</a:t>
            </a:r>
            <a:r>
              <a:rPr lang="en" sz="1800">
                <a:solidFill>
                  <a:schemeClr val="dk1"/>
                </a:solidFill>
              </a:rPr>
              <a:t>: XX%</a:t>
            </a:r>
            <a:endParaRPr sz="1800">
              <a:solidFill>
                <a:schemeClr val="dk1"/>
              </a:solidFill>
            </a:endParaRPr>
          </a:p>
        </p:txBody>
      </p:sp>
      <p:sp>
        <p:nvSpPr>
          <p:cNvPr id="256" name="Google Shape;256;p33"/>
          <p:cNvSpPr/>
          <p:nvPr/>
        </p:nvSpPr>
        <p:spPr>
          <a:xfrm>
            <a:off x="3406950" y="4046900"/>
            <a:ext cx="2330100" cy="10569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Retry</a:t>
            </a:r>
            <a:endParaRPr b="1"/>
          </a:p>
        </p:txBody>
      </p:sp>
      <p:sp>
        <p:nvSpPr>
          <p:cNvPr id="257" name="Google Shape;257;p33"/>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4"/>
          <p:cNvSpPr txBox="1"/>
          <p:nvPr>
            <p:ph idx="1" type="subTitle"/>
          </p:nvPr>
        </p:nvSpPr>
        <p:spPr>
          <a:xfrm>
            <a:off x="389025" y="1600100"/>
            <a:ext cx="8145000" cy="115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Congratulations! You passed the course. Select the Continue button to </a:t>
            </a:r>
            <a:r>
              <a:rPr i="1" lang="en" sz="1800">
                <a:solidFill>
                  <a:srgbClr val="666666"/>
                </a:solidFill>
              </a:rPr>
              <a:t>(customize instruc</a:t>
            </a:r>
            <a:r>
              <a:rPr i="1" lang="en" sz="1800">
                <a:solidFill>
                  <a:srgbClr val="666666"/>
                </a:solidFill>
              </a:rPr>
              <a:t>tions: complete course, receive your certificate, etc.)</a:t>
            </a:r>
            <a:endParaRPr i="1" sz="1800">
              <a:solidFill>
                <a:srgbClr val="666666"/>
              </a:solidFill>
            </a:endParaRPr>
          </a:p>
          <a:p>
            <a:pPr indent="0" lvl="0" marL="0" rtl="0" algn="l">
              <a:spcBef>
                <a:spcPts val="0"/>
              </a:spcBef>
              <a:spcAft>
                <a:spcPts val="0"/>
              </a:spcAft>
              <a:buNone/>
            </a:pPr>
            <a:r>
              <a:t/>
            </a:r>
            <a:endParaRPr sz="1800">
              <a:solidFill>
                <a:schemeClr val="dk1"/>
              </a:solidFill>
            </a:endParaRPr>
          </a:p>
        </p:txBody>
      </p:sp>
      <p:sp>
        <p:nvSpPr>
          <p:cNvPr id="263" name="Google Shape;263;p34"/>
          <p:cNvSpPr/>
          <p:nvPr/>
        </p:nvSpPr>
        <p:spPr>
          <a:xfrm>
            <a:off x="3406950" y="4046900"/>
            <a:ext cx="2330100" cy="10569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Continue</a:t>
            </a:r>
            <a:endParaRPr b="1"/>
          </a:p>
        </p:txBody>
      </p:sp>
      <p:sp>
        <p:nvSpPr>
          <p:cNvPr id="264" name="Google Shape;264;p34"/>
          <p:cNvSpPr txBox="1"/>
          <p:nvPr/>
        </p:nvSpPr>
        <p:spPr>
          <a:xfrm>
            <a:off x="-3902175"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Quiz Results (Pass and Complete)</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
                <a:solidFill>
                  <a:schemeClr val="dk1"/>
                </a:solidFill>
              </a:rPr>
              <a:t>Design Notes: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Interaction: </a:t>
            </a:r>
            <a:r>
              <a:rPr lang="en">
                <a:solidFill>
                  <a:schemeClr val="dk1"/>
                </a:solidFill>
              </a:rPr>
              <a:t>If learners pass, they receive this screen. Click “Continue” button to go to congratulations slide, certificate slide, or other completion slide.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5" name="Google Shape;265;p34"/>
          <p:cNvSpPr txBox="1"/>
          <p:nvPr>
            <p:ph idx="2" type="subTitle"/>
          </p:nvPr>
        </p:nvSpPr>
        <p:spPr>
          <a:xfrm>
            <a:off x="311700" y="543208"/>
            <a:ext cx="8520600" cy="105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800"/>
              <a:t>Quiz Resu</a:t>
            </a:r>
            <a:r>
              <a:rPr b="1" lang="en" sz="2800"/>
              <a:t>l</a:t>
            </a:r>
            <a:r>
              <a:rPr b="1" lang="en" sz="2800"/>
              <a:t>ts</a:t>
            </a:r>
            <a:endParaRPr b="1" sz="2800"/>
          </a:p>
        </p:txBody>
      </p:sp>
      <p:sp>
        <p:nvSpPr>
          <p:cNvPr id="266" name="Google Shape;266;p34"/>
          <p:cNvSpPr txBox="1"/>
          <p:nvPr/>
        </p:nvSpPr>
        <p:spPr>
          <a:xfrm>
            <a:off x="3072000" y="2667350"/>
            <a:ext cx="30000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rPr>
              <a:t>Your Score</a:t>
            </a:r>
            <a:r>
              <a:rPr lang="en" sz="1800">
                <a:solidFill>
                  <a:schemeClr val="dk1"/>
                </a:solidFill>
              </a:rPr>
              <a:t>: XX%</a:t>
            </a:r>
            <a:endParaRPr sz="1800">
              <a:solidFill>
                <a:schemeClr val="dk1"/>
              </a:solidFill>
            </a:endParaRPr>
          </a:p>
          <a:p>
            <a:pPr indent="0" lvl="0" marL="0" rtl="0" algn="ctr">
              <a:spcBef>
                <a:spcPts val="0"/>
              </a:spcBef>
              <a:spcAft>
                <a:spcPts val="0"/>
              </a:spcAft>
              <a:buNone/>
            </a:pPr>
            <a:r>
              <a:t/>
            </a:r>
            <a:endParaRPr sz="1800">
              <a:solidFill>
                <a:schemeClr val="dk1"/>
              </a:solidFill>
            </a:endParaRPr>
          </a:p>
          <a:p>
            <a:pPr indent="0" lvl="0" marL="0" rtl="0" algn="ctr">
              <a:spcBef>
                <a:spcPts val="0"/>
              </a:spcBef>
              <a:spcAft>
                <a:spcPts val="0"/>
              </a:spcAft>
              <a:buNone/>
            </a:pPr>
            <a:r>
              <a:rPr b="1" lang="en" sz="1800">
                <a:solidFill>
                  <a:schemeClr val="dk1"/>
                </a:solidFill>
              </a:rPr>
              <a:t>Passing Score</a:t>
            </a:r>
            <a:r>
              <a:rPr lang="en" sz="1800">
                <a:solidFill>
                  <a:schemeClr val="dk1"/>
                </a:solidFill>
              </a:rPr>
              <a:t>: XX%</a:t>
            </a:r>
            <a:endParaRPr sz="1800">
              <a:solidFill>
                <a:schemeClr val="dk1"/>
              </a:solidFill>
            </a:endParaRPr>
          </a:p>
        </p:txBody>
      </p:sp>
      <p:sp>
        <p:nvSpPr>
          <p:cNvPr id="267" name="Google Shape;267;p34"/>
          <p:cNvSpPr txBox="1"/>
          <p:nvPr/>
        </p:nvSpPr>
        <p:spPr>
          <a:xfrm>
            <a:off x="-38306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solidFill>
                  <a:schemeClr val="dk1"/>
                </a:solidFill>
              </a:rPr>
              <a:t>Alt Text:</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Image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DF6FF"/>
        </a:solidFill>
      </p:bgPr>
    </p:bg>
    <p:spTree>
      <p:nvGrpSpPr>
        <p:cNvPr id="271" name="Shape 271"/>
        <p:cNvGrpSpPr/>
        <p:nvPr/>
      </p:nvGrpSpPr>
      <p:grpSpPr>
        <a:xfrm>
          <a:off x="0" y="0"/>
          <a:ext cx="0" cy="0"/>
          <a:chOff x="0" y="0"/>
          <a:chExt cx="0" cy="0"/>
        </a:xfrm>
      </p:grpSpPr>
      <p:sp>
        <p:nvSpPr>
          <p:cNvPr id="272" name="Google Shape;272;p35"/>
          <p:cNvSpPr txBox="1"/>
          <p:nvPr>
            <p:ph type="ctrTitle"/>
          </p:nvPr>
        </p:nvSpPr>
        <p:spPr>
          <a:xfrm>
            <a:off x="311700" y="2254541"/>
            <a:ext cx="8520600" cy="154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6000"/>
              <a:t>Example Storyboard</a:t>
            </a:r>
            <a:endParaRPr b="1" sz="6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6" name="Shape 276"/>
        <p:cNvGrpSpPr/>
        <p:nvPr/>
      </p:nvGrpSpPr>
      <p:grpSpPr>
        <a:xfrm>
          <a:off x="0" y="0"/>
          <a:ext cx="0" cy="0"/>
          <a:chOff x="0" y="0"/>
          <a:chExt cx="0" cy="0"/>
        </a:xfrm>
      </p:grpSpPr>
      <p:pic>
        <p:nvPicPr>
          <p:cNvPr id="277" name="Google Shape;277;p36"/>
          <p:cNvPicPr preferRelativeResize="0"/>
          <p:nvPr/>
        </p:nvPicPr>
        <p:blipFill rotWithShape="1">
          <a:blip r:embed="rId3">
            <a:alphaModFix/>
          </a:blip>
          <a:srcRect b="1040" l="820" r="7030" t="834"/>
          <a:stretch/>
        </p:blipFill>
        <p:spPr>
          <a:xfrm>
            <a:off x="0" y="0"/>
            <a:ext cx="9144000" cy="6799875"/>
          </a:xfrm>
          <a:prstGeom prst="rect">
            <a:avLst/>
          </a:prstGeom>
          <a:noFill/>
          <a:ln>
            <a:noFill/>
          </a:ln>
          <a:effectLst>
            <a:reflection blurRad="0" dir="5400000" dist="38100" endA="0" endPos="30000" fadeDir="5400012" kx="0" rotWithShape="0" algn="bl" stPos="0" sy="-100000" ky="0"/>
          </a:effectLst>
        </p:spPr>
      </p:pic>
      <p:sp>
        <p:nvSpPr>
          <p:cNvPr id="278" name="Google Shape;278;p36"/>
          <p:cNvSpPr/>
          <p:nvPr/>
        </p:nvSpPr>
        <p:spPr>
          <a:xfrm rot="5400000">
            <a:off x="1264800" y="-336480"/>
            <a:ext cx="2228100" cy="4757700"/>
          </a:xfrm>
          <a:prstGeom prst="round2SameRect">
            <a:avLst>
              <a:gd fmla="val 38274" name="adj1"/>
              <a:gd fmla="val 0" name="adj2"/>
            </a:avLst>
          </a:prstGeom>
          <a:solidFill>
            <a:srgbClr val="FFE4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6"/>
          <p:cNvSpPr txBox="1"/>
          <p:nvPr/>
        </p:nvSpPr>
        <p:spPr>
          <a:xfrm>
            <a:off x="118950" y="1299585"/>
            <a:ext cx="3874800" cy="9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700">
                <a:latin typeface="Pacifico"/>
                <a:ea typeface="Pacifico"/>
                <a:cs typeface="Pacifico"/>
                <a:sym typeface="Pacifico"/>
              </a:rPr>
              <a:t>Pineapples 101</a:t>
            </a:r>
            <a:endParaRPr sz="4700">
              <a:latin typeface="Pacifico"/>
              <a:ea typeface="Pacifico"/>
              <a:cs typeface="Pacifico"/>
              <a:sym typeface="Pacifico"/>
            </a:endParaRPr>
          </a:p>
        </p:txBody>
      </p:sp>
      <p:sp>
        <p:nvSpPr>
          <p:cNvPr id="280" name="Google Shape;280;p36"/>
          <p:cNvSpPr txBox="1"/>
          <p:nvPr/>
        </p:nvSpPr>
        <p:spPr>
          <a:xfrm>
            <a:off x="118950" y="2163445"/>
            <a:ext cx="38748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t>Introduction to Pineapples</a:t>
            </a:r>
            <a:endParaRPr sz="1600"/>
          </a:p>
        </p:txBody>
      </p:sp>
      <p:sp>
        <p:nvSpPr>
          <p:cNvPr id="281" name="Google Shape;281;p36"/>
          <p:cNvSpPr txBox="1"/>
          <p:nvPr/>
        </p:nvSpPr>
        <p:spPr>
          <a:xfrm>
            <a:off x="-3830600" y="0"/>
            <a:ext cx="3749100" cy="4758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Title Slide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Media (e.g, images or videos):</a:t>
            </a:r>
            <a:endParaRPr b="1">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Pineapple</a:t>
            </a:r>
            <a:endParaRPr>
              <a:solidFill>
                <a:schemeClr val="dk1"/>
              </a:solidFill>
            </a:endParaRPr>
          </a:p>
          <a:p>
            <a:pPr indent="-317500" lvl="1" marL="914400" rtl="0" algn="l">
              <a:spcBef>
                <a:spcPts val="0"/>
              </a:spcBef>
              <a:spcAft>
                <a:spcPts val="0"/>
              </a:spcAft>
              <a:buClr>
                <a:schemeClr val="dk1"/>
              </a:buClr>
              <a:buSzPts val="1400"/>
              <a:buChar char="○"/>
            </a:pPr>
            <a:r>
              <a:rPr b="1" lang="en">
                <a:solidFill>
                  <a:schemeClr val="dk1"/>
                </a:solidFill>
              </a:rPr>
              <a:t>Adobe Stock</a:t>
            </a:r>
            <a:r>
              <a:rPr lang="en">
                <a:solidFill>
                  <a:schemeClr val="dk1"/>
                </a:solidFill>
              </a:rPr>
              <a:t> </a:t>
            </a:r>
            <a:r>
              <a:rPr b="1" lang="en">
                <a:solidFill>
                  <a:srgbClr val="FF0000"/>
                </a:solidFill>
              </a:rPr>
              <a:t>FILE #</a:t>
            </a:r>
            <a:r>
              <a:rPr lang="en">
                <a:solidFill>
                  <a:schemeClr val="dk1"/>
                </a:solidFill>
              </a:rPr>
              <a:t> </a:t>
            </a:r>
            <a:r>
              <a:rPr lang="en" sz="1350">
                <a:solidFill>
                  <a:schemeClr val="dk1"/>
                </a:solidFill>
                <a:uFill>
                  <a:noFill/>
                </a:uFill>
                <a:hlinkClick r:id="rId4">
                  <a:extLst>
                    <a:ext uri="{A12FA001-AC4F-418D-AE19-62706E023703}">
                      <ahyp:hlinkClr val="tx"/>
                    </a:ext>
                  </a:extLst>
                </a:hlinkClick>
              </a:rPr>
              <a:t>178508196</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p:nvPr/>
        </p:nvSpPr>
        <p:spPr>
          <a:xfrm>
            <a:off x="4825600" y="1677750"/>
            <a:ext cx="3916200" cy="3502500"/>
          </a:xfrm>
          <a:prstGeom prst="roundRect">
            <a:avLst>
              <a:gd fmla="val 16667"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000000"/>
                </a:solidFill>
              </a:rPr>
              <a:t>Use the </a:t>
            </a:r>
            <a:r>
              <a:rPr b="1" lang="en">
                <a:solidFill>
                  <a:srgbClr val="000000"/>
                </a:solidFill>
              </a:rPr>
              <a:t>PREV </a:t>
            </a:r>
            <a:r>
              <a:rPr lang="en">
                <a:solidFill>
                  <a:srgbClr val="000000"/>
                </a:solidFill>
              </a:rPr>
              <a:t>and </a:t>
            </a:r>
            <a:r>
              <a:rPr b="1" lang="en">
                <a:solidFill>
                  <a:srgbClr val="000000"/>
                </a:solidFill>
              </a:rPr>
              <a:t>NEXT </a:t>
            </a:r>
            <a:r>
              <a:rPr lang="en">
                <a:solidFill>
                  <a:srgbClr val="000000"/>
                </a:solidFill>
              </a:rPr>
              <a:t>buttons on the bottom right corner of </a:t>
            </a:r>
            <a:r>
              <a:rPr lang="en"/>
              <a:t>your screen</a:t>
            </a:r>
            <a:r>
              <a:rPr lang="en">
                <a:solidFill>
                  <a:srgbClr val="000000"/>
                </a:solidFill>
              </a:rPr>
              <a:t> to navigate through the course. You can use the </a:t>
            </a:r>
            <a:r>
              <a:rPr b="1" lang="en">
                <a:solidFill>
                  <a:srgbClr val="000000"/>
                </a:solidFill>
              </a:rPr>
              <a:t>menu</a:t>
            </a:r>
            <a:r>
              <a:rPr lang="en">
                <a:solidFill>
                  <a:srgbClr val="000000"/>
                </a:solidFill>
              </a:rPr>
              <a:t> on the left to return to any previously viewed slides.</a:t>
            </a:r>
            <a:endParaRPr>
              <a:solidFill>
                <a:srgbClr val="000000"/>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chapter will take you approximately </a:t>
            </a:r>
            <a:r>
              <a:rPr b="1" lang="en"/>
              <a:t>5</a:t>
            </a:r>
            <a:r>
              <a:rPr b="1" lang="en"/>
              <a:t> minutes</a:t>
            </a:r>
            <a:r>
              <a:rPr lang="en"/>
              <a:t> </a:t>
            </a:r>
            <a:r>
              <a:rPr lang="en"/>
              <a:t>to complete.</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Remember: </a:t>
            </a:r>
            <a:r>
              <a:rPr lang="en"/>
              <a:t>You can leave at any time and come back </a:t>
            </a:r>
            <a:r>
              <a:rPr b="1" lang="en"/>
              <a:t>without losing</a:t>
            </a:r>
            <a:r>
              <a:rPr lang="en"/>
              <a:t> your progress. </a:t>
            </a:r>
            <a:endParaRPr/>
          </a:p>
        </p:txBody>
      </p:sp>
      <p:sp>
        <p:nvSpPr>
          <p:cNvPr id="287" name="Google Shape;287;p37"/>
          <p:cNvSpPr/>
          <p:nvPr/>
        </p:nvSpPr>
        <p:spPr>
          <a:xfrm>
            <a:off x="374975" y="1347550"/>
            <a:ext cx="3562200" cy="5071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288" name="Google Shape;288;p37"/>
          <p:cNvSpPr txBox="1"/>
          <p:nvPr/>
        </p:nvSpPr>
        <p:spPr>
          <a:xfrm>
            <a:off x="-3830600" y="0"/>
            <a:ext cx="3749100" cy="37890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Course Navigation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Media (e.g, images or videos):</a:t>
            </a:r>
            <a:endParaRPr b="1"/>
          </a:p>
          <a:p>
            <a:pPr indent="-317500" lvl="0" marL="457200" rtl="0" algn="l">
              <a:spcBef>
                <a:spcPts val="0"/>
              </a:spcBef>
              <a:spcAft>
                <a:spcPts val="0"/>
              </a:spcAft>
              <a:buClr>
                <a:schemeClr val="dk1"/>
              </a:buClr>
              <a:buSzPts val="1400"/>
              <a:buChar char="●"/>
            </a:pPr>
            <a:r>
              <a:rPr lang="en">
                <a:solidFill>
                  <a:schemeClr val="dk1"/>
                </a:solidFill>
              </a:rPr>
              <a:t>Pineapple 1</a:t>
            </a:r>
            <a:endParaRPr>
              <a:solidFill>
                <a:schemeClr val="dk1"/>
              </a:solidFill>
            </a:endParaRPr>
          </a:p>
          <a:p>
            <a:pPr indent="-317500" lvl="1" marL="914400" rtl="0" algn="l">
              <a:spcBef>
                <a:spcPts val="0"/>
              </a:spcBef>
              <a:spcAft>
                <a:spcPts val="0"/>
              </a:spcAft>
              <a:buClr>
                <a:schemeClr val="dk1"/>
              </a:buClr>
              <a:buSzPts val="1400"/>
              <a:buChar char="○"/>
            </a:pPr>
            <a:r>
              <a:rPr b="1" lang="en">
                <a:solidFill>
                  <a:schemeClr val="dk1"/>
                </a:solidFill>
              </a:rPr>
              <a:t>Adobe Stock</a:t>
            </a:r>
            <a:r>
              <a:rPr lang="en">
                <a:solidFill>
                  <a:schemeClr val="dk1"/>
                </a:solidFill>
              </a:rPr>
              <a:t> </a:t>
            </a:r>
            <a:r>
              <a:rPr b="1" lang="en">
                <a:solidFill>
                  <a:srgbClr val="FF0000"/>
                </a:solidFill>
              </a:rPr>
              <a:t>FILE #</a:t>
            </a:r>
            <a:r>
              <a:rPr lang="en">
                <a:solidFill>
                  <a:schemeClr val="dk1"/>
                </a:solidFill>
              </a:rPr>
              <a:t> </a:t>
            </a:r>
            <a:r>
              <a:rPr lang="en" sz="1350">
                <a:solidFill>
                  <a:schemeClr val="dk1"/>
                </a:solidFill>
                <a:uFill>
                  <a:noFill/>
                </a:uFill>
                <a:hlinkClick r:id="rId3">
                  <a:extLst>
                    <a:ext uri="{A12FA001-AC4F-418D-AE19-62706E023703}">
                      <ahyp:hlinkClr val="tx"/>
                    </a:ext>
                  </a:extLst>
                </a:hlinkClick>
              </a:rPr>
              <a:t>178508196</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9" name="Google Shape;289;p37"/>
          <p:cNvSpPr txBox="1"/>
          <p:nvPr>
            <p:ph idx="4294967295" type="subTitle"/>
          </p:nvPr>
        </p:nvSpPr>
        <p:spPr>
          <a:xfrm>
            <a:off x="311700" y="486600"/>
            <a:ext cx="8520600" cy="68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chemeClr val="dk1"/>
                </a:solidFill>
              </a:rPr>
              <a:t>Using this Course</a:t>
            </a:r>
            <a:endParaRPr sz="2800">
              <a:solidFill>
                <a:schemeClr val="dk1"/>
              </a:solidFill>
            </a:endParaRPr>
          </a:p>
        </p:txBody>
      </p:sp>
      <p:pic>
        <p:nvPicPr>
          <p:cNvPr id="290" name="Google Shape;290;p37"/>
          <p:cNvPicPr preferRelativeResize="0"/>
          <p:nvPr/>
        </p:nvPicPr>
        <p:blipFill>
          <a:blip r:embed="rId4">
            <a:alphaModFix/>
          </a:blip>
          <a:stretch>
            <a:fillRect/>
          </a:stretch>
        </p:blipFill>
        <p:spPr>
          <a:xfrm>
            <a:off x="470258" y="1783188"/>
            <a:ext cx="3371626" cy="4200525"/>
          </a:xfrm>
          <a:prstGeom prst="rect">
            <a:avLst/>
          </a:prstGeom>
          <a:noFill/>
          <a:ln>
            <a:noFill/>
          </a:ln>
        </p:spPr>
      </p:pic>
      <p:sp>
        <p:nvSpPr>
          <p:cNvPr id="291" name="Google Shape;291;p37"/>
          <p:cNvSpPr txBox="1"/>
          <p:nvPr/>
        </p:nvSpPr>
        <p:spPr>
          <a:xfrm>
            <a:off x="-3830600" y="4112700"/>
            <a:ext cx="3749100" cy="2745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 (SAMPLE):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solidFill>
                  <a:srgbClr val="000000"/>
                </a:solidFill>
              </a:rPr>
              <a:t>Alt Text:</a:t>
            </a:r>
            <a:endParaRPr b="1">
              <a:solidFill>
                <a:srgbClr val="000000"/>
              </a:solidFill>
            </a:endParaRPr>
          </a:p>
          <a:p>
            <a:pPr indent="-317500" lvl="0" marL="457200" rtl="0" algn="l">
              <a:spcBef>
                <a:spcPts val="0"/>
              </a:spcBef>
              <a:spcAft>
                <a:spcPts val="0"/>
              </a:spcAft>
              <a:buClr>
                <a:schemeClr val="dk1"/>
              </a:buClr>
              <a:buSzPts val="1400"/>
              <a:buChar char="-"/>
            </a:pPr>
            <a:r>
              <a:rPr lang="en">
                <a:solidFill>
                  <a:schemeClr val="dk1"/>
                </a:solidFill>
              </a:rPr>
              <a:t>N/A (mark decorative)</a:t>
            </a:r>
            <a:endParaRPr>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8"/>
          <p:cNvSpPr txBox="1"/>
          <p:nvPr>
            <p:ph idx="1" type="body"/>
          </p:nvPr>
        </p:nvSpPr>
        <p:spPr>
          <a:xfrm>
            <a:off x="311700" y="1151400"/>
            <a:ext cx="8520600" cy="4555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000000"/>
                </a:solidFill>
              </a:rPr>
              <a:t>In this course, you will:</a:t>
            </a:r>
            <a:endParaRPr>
              <a:solidFill>
                <a:srgbClr val="000000"/>
              </a:solidFill>
            </a:endParaRPr>
          </a:p>
          <a:p>
            <a:pPr indent="-342900" lvl="0" marL="457200" rtl="0" algn="l">
              <a:spcBef>
                <a:spcPts val="1000"/>
              </a:spcBef>
              <a:spcAft>
                <a:spcPts val="1000"/>
              </a:spcAft>
              <a:buClr>
                <a:srgbClr val="000000"/>
              </a:buClr>
              <a:buSzPts val="1800"/>
              <a:buChar char="●"/>
            </a:pPr>
            <a:r>
              <a:rPr lang="en">
                <a:solidFill>
                  <a:srgbClr val="000000"/>
                </a:solidFill>
              </a:rPr>
              <a:t>List 3 facts about pineapples</a:t>
            </a:r>
            <a:endParaRPr>
              <a:solidFill>
                <a:srgbClr val="000000"/>
              </a:solidFill>
            </a:endParaRPr>
          </a:p>
        </p:txBody>
      </p:sp>
      <p:sp>
        <p:nvSpPr>
          <p:cNvPr id="297" name="Google Shape;297;p38"/>
          <p:cNvSpPr/>
          <p:nvPr/>
        </p:nvSpPr>
        <p:spPr>
          <a:xfrm>
            <a:off x="4954300" y="1866250"/>
            <a:ext cx="3562200" cy="4349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Image Placeholder</a:t>
            </a:r>
            <a:endParaRPr/>
          </a:p>
        </p:txBody>
      </p:sp>
      <p:sp>
        <p:nvSpPr>
          <p:cNvPr id="298" name="Google Shape;298;p38"/>
          <p:cNvSpPr txBox="1"/>
          <p:nvPr/>
        </p:nvSpPr>
        <p:spPr>
          <a:xfrm>
            <a:off x="-3830600" y="0"/>
            <a:ext cx="3749100" cy="36375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Course Objectives</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Media (e.g, images or videos):</a:t>
            </a:r>
            <a:endParaRPr b="1">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Pineapple 1</a:t>
            </a:r>
            <a:endParaRPr>
              <a:solidFill>
                <a:schemeClr val="dk1"/>
              </a:solidFill>
            </a:endParaRPr>
          </a:p>
          <a:p>
            <a:pPr indent="-317500" lvl="1" marL="914400" rtl="0" algn="l">
              <a:spcBef>
                <a:spcPts val="0"/>
              </a:spcBef>
              <a:spcAft>
                <a:spcPts val="0"/>
              </a:spcAft>
              <a:buClr>
                <a:schemeClr val="dk1"/>
              </a:buClr>
              <a:buSzPts val="1400"/>
              <a:buChar char="○"/>
            </a:pPr>
            <a:r>
              <a:rPr b="1" lang="en">
                <a:solidFill>
                  <a:schemeClr val="dk1"/>
                </a:solidFill>
              </a:rPr>
              <a:t>Adobe Stock</a:t>
            </a:r>
            <a:r>
              <a:rPr lang="en">
                <a:solidFill>
                  <a:schemeClr val="dk1"/>
                </a:solidFill>
              </a:rPr>
              <a:t> </a:t>
            </a:r>
            <a:r>
              <a:rPr b="1" lang="en">
                <a:solidFill>
                  <a:srgbClr val="FF0000"/>
                </a:solidFill>
              </a:rPr>
              <a:t>FILE #</a:t>
            </a:r>
            <a:r>
              <a:rPr lang="en">
                <a:solidFill>
                  <a:schemeClr val="dk1"/>
                </a:solidFill>
              </a:rPr>
              <a:t> </a:t>
            </a:r>
            <a:r>
              <a:rPr lang="en" sz="1350">
                <a:solidFill>
                  <a:schemeClr val="dk1"/>
                </a:solidFill>
                <a:uFill>
                  <a:noFill/>
                </a:uFill>
                <a:hlinkClick r:id="rId3">
                  <a:extLst>
                    <a:ext uri="{A12FA001-AC4F-418D-AE19-62706E023703}">
                      <ahyp:hlinkClr val="tx"/>
                    </a:ext>
                  </a:extLst>
                </a:hlinkClick>
              </a:rPr>
              <a:t>178508196</a:t>
            </a:r>
            <a:endParaRPr/>
          </a:p>
          <a:p>
            <a:pPr indent="0" lvl="0" marL="0" rtl="0" algn="l">
              <a:spcBef>
                <a:spcPts val="0"/>
              </a:spcBef>
              <a:spcAft>
                <a:spcPts val="0"/>
              </a:spcAft>
              <a:buNone/>
            </a:pPr>
            <a:r>
              <a:t/>
            </a:r>
            <a:endParaRPr/>
          </a:p>
        </p:txBody>
      </p:sp>
      <p:sp>
        <p:nvSpPr>
          <p:cNvPr id="299" name="Google Shape;299;p38"/>
          <p:cNvSpPr txBox="1"/>
          <p:nvPr>
            <p:ph idx="4294967295" type="subTitle"/>
          </p:nvPr>
        </p:nvSpPr>
        <p:spPr>
          <a:xfrm>
            <a:off x="311700" y="486600"/>
            <a:ext cx="8520600" cy="68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800">
                <a:solidFill>
                  <a:schemeClr val="dk1"/>
                </a:solidFill>
              </a:rPr>
              <a:t>Objectives</a:t>
            </a:r>
            <a:endParaRPr sz="2800">
              <a:solidFill>
                <a:schemeClr val="dk1"/>
              </a:solidFill>
            </a:endParaRPr>
          </a:p>
        </p:txBody>
      </p:sp>
      <p:pic>
        <p:nvPicPr>
          <p:cNvPr id="300" name="Google Shape;300;p38"/>
          <p:cNvPicPr preferRelativeResize="0"/>
          <p:nvPr/>
        </p:nvPicPr>
        <p:blipFill>
          <a:blip r:embed="rId4">
            <a:alphaModFix/>
          </a:blip>
          <a:stretch>
            <a:fillRect/>
          </a:stretch>
        </p:blipFill>
        <p:spPr>
          <a:xfrm>
            <a:off x="5072636" y="2532811"/>
            <a:ext cx="3325525" cy="3016575"/>
          </a:xfrm>
          <a:prstGeom prst="rect">
            <a:avLst/>
          </a:prstGeom>
          <a:noFill/>
          <a:ln>
            <a:noFill/>
          </a:ln>
        </p:spPr>
      </p:pic>
      <p:sp>
        <p:nvSpPr>
          <p:cNvPr id="301" name="Google Shape;301;p38"/>
          <p:cNvSpPr txBox="1"/>
          <p:nvPr/>
        </p:nvSpPr>
        <p:spPr>
          <a:xfrm>
            <a:off x="-3830600" y="4112700"/>
            <a:ext cx="3749100" cy="2745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 (SAMPLE):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solidFill>
                  <a:srgbClr val="000000"/>
                </a:solidFill>
              </a:rPr>
              <a:t>Alt Text:</a:t>
            </a:r>
            <a:endParaRPr b="1">
              <a:solidFill>
                <a:srgbClr val="000000"/>
              </a:solidFill>
            </a:endParaRPr>
          </a:p>
          <a:p>
            <a:pPr indent="-317500" lvl="0" marL="457200" rtl="0" algn="l">
              <a:spcBef>
                <a:spcPts val="0"/>
              </a:spcBef>
              <a:spcAft>
                <a:spcPts val="0"/>
              </a:spcAft>
              <a:buClr>
                <a:schemeClr val="dk1"/>
              </a:buClr>
              <a:buSzPts val="1400"/>
              <a:buChar char="-"/>
            </a:pPr>
            <a:r>
              <a:rPr lang="en"/>
              <a:t>Image</a:t>
            </a:r>
            <a:r>
              <a:rPr lang="en"/>
              <a:t>: Pineapple with slices shown in the foreground</a:t>
            </a:r>
            <a:endParaRPr/>
          </a:p>
          <a:p>
            <a:pPr indent="-317500" lvl="0" marL="457200" rtl="0" algn="l">
              <a:spcBef>
                <a:spcPts val="0"/>
              </a:spcBef>
              <a:spcAft>
                <a:spcPts val="0"/>
              </a:spcAft>
              <a:buSzPts val="1400"/>
              <a:buChar char="-"/>
            </a:pPr>
            <a:r>
              <a:t/>
            </a:r>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9"/>
          <p:cNvSpPr/>
          <p:nvPr/>
        </p:nvSpPr>
        <p:spPr>
          <a:xfrm>
            <a:off x="256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#1</a:t>
            </a:r>
            <a:endParaRPr/>
          </a:p>
        </p:txBody>
      </p:sp>
      <p:sp>
        <p:nvSpPr>
          <p:cNvPr id="307" name="Google Shape;307;p39"/>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Pineapple</a:t>
            </a:r>
            <a:endParaRPr sz="2800"/>
          </a:p>
        </p:txBody>
      </p:sp>
      <p:sp>
        <p:nvSpPr>
          <p:cNvPr id="308" name="Google Shape;308;p39"/>
          <p:cNvSpPr/>
          <p:nvPr/>
        </p:nvSpPr>
        <p:spPr>
          <a:xfrm>
            <a:off x="3133488"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#2</a:t>
            </a:r>
            <a:endParaRPr/>
          </a:p>
        </p:txBody>
      </p:sp>
      <p:sp>
        <p:nvSpPr>
          <p:cNvPr id="309" name="Google Shape;309;p39"/>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310" name="Google Shape;310;p39"/>
          <p:cNvSpPr txBox="1"/>
          <p:nvPr/>
        </p:nvSpPr>
        <p:spPr>
          <a:xfrm>
            <a:off x="-3830600" y="0"/>
            <a:ext cx="3749100" cy="3965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a:t>
            </a:r>
            <a:r>
              <a:rPr b="1" lang="en"/>
              <a:t>Tab</a:t>
            </a:r>
            <a:r>
              <a:rPr b="1" lang="en"/>
              <a:t>/ Button</a:t>
            </a:r>
            <a:endParaRPr b="1"/>
          </a:p>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b="1" lang="en">
                <a:solidFill>
                  <a:srgbClr val="000000"/>
                </a:solidFill>
              </a:rPr>
              <a:t>Media (e.g, images or videos):</a:t>
            </a:r>
            <a:endParaRPr b="1">
              <a:solidFill>
                <a:srgbClr val="000000"/>
              </a:solidFill>
            </a:endParaRPr>
          </a:p>
          <a:p>
            <a:pPr indent="-317500" lvl="0" marL="457200" rtl="0" algn="l">
              <a:spcBef>
                <a:spcPts val="0"/>
              </a:spcBef>
              <a:spcAft>
                <a:spcPts val="0"/>
              </a:spcAft>
              <a:buSzPts val="1400"/>
              <a:buChar char="●"/>
            </a:pPr>
            <a:r>
              <a:rPr lang="en"/>
              <a:t>Pineapple 1</a:t>
            </a:r>
            <a:endParaRPr/>
          </a:p>
          <a:p>
            <a:pPr indent="-317500" lvl="1" marL="914400" rtl="0" algn="l">
              <a:spcBef>
                <a:spcPts val="0"/>
              </a:spcBef>
              <a:spcAft>
                <a:spcPts val="0"/>
              </a:spcAft>
              <a:buSzPts val="1400"/>
              <a:buChar char="○"/>
            </a:pPr>
            <a:r>
              <a:rPr b="1" lang="en"/>
              <a:t>Adobe Stock</a:t>
            </a:r>
            <a:r>
              <a:rPr lang="en"/>
              <a:t> </a:t>
            </a:r>
            <a:r>
              <a:rPr b="1" lang="en">
                <a:solidFill>
                  <a:srgbClr val="FF0000"/>
                </a:solidFill>
              </a:rPr>
              <a:t>FILE #</a:t>
            </a:r>
            <a:r>
              <a:rPr lang="en"/>
              <a:t> </a:t>
            </a:r>
            <a:r>
              <a:rPr lang="en" sz="1350">
                <a:solidFill>
                  <a:schemeClr val="dk1"/>
                </a:solidFill>
                <a:uFill>
                  <a:noFill/>
                </a:uFill>
                <a:hlinkClick r:id="rId3">
                  <a:extLst>
                    <a:ext uri="{A12FA001-AC4F-418D-AE19-62706E023703}">
                      <ahyp:hlinkClr val="tx"/>
                    </a:ext>
                  </a:extLst>
                </a:hlinkClick>
              </a:rPr>
              <a:t>178508196</a:t>
            </a:r>
            <a:endParaRPr sz="1700"/>
          </a:p>
          <a:p>
            <a:pPr indent="-317500" lvl="0" marL="457200" rtl="0" algn="l">
              <a:spcBef>
                <a:spcPts val="0"/>
              </a:spcBef>
              <a:spcAft>
                <a:spcPts val="0"/>
              </a:spcAft>
              <a:buClr>
                <a:schemeClr val="dk1"/>
              </a:buClr>
              <a:buSzPts val="1400"/>
              <a:buChar char="●"/>
            </a:pPr>
            <a:r>
              <a:rPr lang="en">
                <a:solidFill>
                  <a:schemeClr val="dk1"/>
                </a:solidFill>
              </a:rPr>
              <a:t>Pineapple 2</a:t>
            </a:r>
            <a:endParaRPr>
              <a:solidFill>
                <a:schemeClr val="dk1"/>
              </a:solidFill>
            </a:endParaRPr>
          </a:p>
          <a:p>
            <a:pPr indent="-317500" lvl="1" marL="914400" rtl="0" algn="l">
              <a:spcBef>
                <a:spcPts val="0"/>
              </a:spcBef>
              <a:spcAft>
                <a:spcPts val="0"/>
              </a:spcAft>
              <a:buClr>
                <a:schemeClr val="dk1"/>
              </a:buClr>
              <a:buSzPts val="1400"/>
              <a:buChar char="○"/>
            </a:pPr>
            <a:r>
              <a:rPr b="1" lang="en">
                <a:solidFill>
                  <a:schemeClr val="dk1"/>
                </a:solidFill>
              </a:rPr>
              <a:t>Adobe Stock</a:t>
            </a:r>
            <a:r>
              <a:rPr lang="en">
                <a:solidFill>
                  <a:schemeClr val="dk1"/>
                </a:solidFill>
              </a:rPr>
              <a:t> </a:t>
            </a:r>
            <a:r>
              <a:rPr b="1" lang="en">
                <a:solidFill>
                  <a:srgbClr val="FF0000"/>
                </a:solidFill>
              </a:rPr>
              <a:t>FILE #</a:t>
            </a:r>
            <a:r>
              <a:rPr lang="en">
                <a:solidFill>
                  <a:schemeClr val="dk1"/>
                </a:solidFill>
              </a:rPr>
              <a:t> </a:t>
            </a:r>
            <a:r>
              <a:rPr lang="en" sz="1350">
                <a:solidFill>
                  <a:schemeClr val="dk1"/>
                </a:solidFill>
                <a:uFill>
                  <a:noFill/>
                </a:uFill>
                <a:hlinkClick r:id="rId4">
                  <a:extLst>
                    <a:ext uri="{A12FA001-AC4F-418D-AE19-62706E023703}">
                      <ahyp:hlinkClr val="tx"/>
                    </a:ext>
                  </a:extLst>
                </a:hlinkClick>
              </a:rPr>
              <a:t>178508196</a:t>
            </a:r>
            <a:endParaRPr sz="1700"/>
          </a:p>
          <a:p>
            <a:pPr indent="-317500" lvl="0" marL="457200" rtl="0" algn="l">
              <a:spcBef>
                <a:spcPts val="0"/>
              </a:spcBef>
              <a:spcAft>
                <a:spcPts val="0"/>
              </a:spcAft>
              <a:buClr>
                <a:schemeClr val="dk1"/>
              </a:buClr>
              <a:buSzPts val="1400"/>
              <a:buChar char="●"/>
            </a:pPr>
            <a:r>
              <a:rPr lang="en">
                <a:solidFill>
                  <a:schemeClr val="dk1"/>
                </a:solidFill>
              </a:rPr>
              <a:t>Pineapple 3</a:t>
            </a:r>
            <a:endParaRPr>
              <a:solidFill>
                <a:schemeClr val="dk1"/>
              </a:solidFill>
            </a:endParaRPr>
          </a:p>
          <a:p>
            <a:pPr indent="-317500" lvl="1" marL="914400" rtl="0" algn="l">
              <a:spcBef>
                <a:spcPts val="0"/>
              </a:spcBef>
              <a:spcAft>
                <a:spcPts val="0"/>
              </a:spcAft>
              <a:buClr>
                <a:schemeClr val="dk1"/>
              </a:buClr>
              <a:buSzPts val="1400"/>
              <a:buChar char="○"/>
            </a:pPr>
            <a:r>
              <a:rPr b="1" lang="en">
                <a:solidFill>
                  <a:schemeClr val="dk1"/>
                </a:solidFill>
              </a:rPr>
              <a:t>Adobe Stock</a:t>
            </a:r>
            <a:r>
              <a:rPr lang="en">
                <a:solidFill>
                  <a:schemeClr val="dk1"/>
                </a:solidFill>
              </a:rPr>
              <a:t> </a:t>
            </a:r>
            <a:r>
              <a:rPr b="1" lang="en">
                <a:solidFill>
                  <a:srgbClr val="FF0000"/>
                </a:solidFill>
              </a:rPr>
              <a:t>FILE #</a:t>
            </a:r>
            <a:r>
              <a:rPr lang="en">
                <a:solidFill>
                  <a:schemeClr val="dk1"/>
                </a:solidFill>
              </a:rPr>
              <a:t> </a:t>
            </a:r>
            <a:r>
              <a:rPr lang="en" sz="1350">
                <a:solidFill>
                  <a:schemeClr val="dk1"/>
                </a:solidFill>
                <a:uFill>
                  <a:noFill/>
                </a:uFill>
                <a:hlinkClick r:id="rId5">
                  <a:extLst>
                    <a:ext uri="{A12FA001-AC4F-418D-AE19-62706E023703}">
                      <ahyp:hlinkClr val="tx"/>
                    </a:ext>
                  </a:extLst>
                </a:hlinkClick>
              </a:rPr>
              <a:t>178508196</a:t>
            </a:r>
            <a:endParaRPr/>
          </a:p>
          <a:p>
            <a:pPr indent="0" lvl="0" marL="914400" rtl="0" algn="l">
              <a:spcBef>
                <a:spcPts val="0"/>
              </a:spcBef>
              <a:spcAft>
                <a:spcPts val="0"/>
              </a:spcAft>
              <a:buNone/>
            </a:pPr>
            <a:r>
              <a:t/>
            </a:r>
            <a:endParaRPr/>
          </a:p>
          <a:p>
            <a:pPr indent="0" lvl="0" marL="0" rtl="0" algn="l">
              <a:spcBef>
                <a:spcPts val="0"/>
              </a:spcBef>
              <a:spcAft>
                <a:spcPts val="0"/>
              </a:spcAft>
              <a:buNone/>
            </a:pPr>
            <a:r>
              <a:rPr b="1" lang="en">
                <a:solidFill>
                  <a:srgbClr val="000000"/>
                </a:solidFill>
              </a:rPr>
              <a:t>Interaction:</a:t>
            </a:r>
            <a:r>
              <a:rPr lang="en">
                <a:solidFill>
                  <a:srgbClr val="000000"/>
                </a:solidFill>
              </a:rPr>
              <a:t> </a:t>
            </a:r>
            <a:r>
              <a:rPr lang="en"/>
              <a:t>L</a:t>
            </a:r>
            <a:r>
              <a:rPr lang="en">
                <a:solidFill>
                  <a:srgbClr val="000000"/>
                </a:solidFill>
              </a:rPr>
              <a:t>earner clicks each </a:t>
            </a:r>
            <a:r>
              <a:rPr lang="en"/>
              <a:t>box</a:t>
            </a:r>
            <a:r>
              <a:rPr lang="en">
                <a:solidFill>
                  <a:srgbClr val="000000"/>
                </a:solidFill>
              </a:rPr>
              <a:t> to reveal content. Reveal layers are shown on the following slides</a:t>
            </a:r>
            <a:r>
              <a:rPr lang="en"/>
              <a: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11" name="Google Shape;311;p39"/>
          <p:cNvSpPr txBox="1"/>
          <p:nvPr/>
        </p:nvSpPr>
        <p:spPr>
          <a:xfrm>
            <a:off x="-3830600" y="4112700"/>
            <a:ext cx="3749100" cy="2745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 (SAMPLE): </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solidFill>
                  <a:srgbClr val="000000"/>
                </a:solidFill>
              </a:rPr>
              <a:t>Alt Text:</a:t>
            </a:r>
            <a:endParaRPr b="1">
              <a:solidFill>
                <a:srgbClr val="000000"/>
              </a:solidFill>
            </a:endParaRPr>
          </a:p>
          <a:p>
            <a:pPr indent="-317500" lvl="0" marL="457200" rtl="0" algn="l">
              <a:spcBef>
                <a:spcPts val="0"/>
              </a:spcBef>
              <a:spcAft>
                <a:spcPts val="0"/>
              </a:spcAft>
              <a:buClr>
                <a:schemeClr val="dk1"/>
              </a:buClr>
              <a:buSzPts val="1400"/>
              <a:buChar char="-"/>
            </a:pPr>
            <a:r>
              <a:rPr lang="en"/>
              <a:t>Pineapple 1: Pineapple with blue wood background.</a:t>
            </a:r>
            <a:endParaRPr/>
          </a:p>
          <a:p>
            <a:pPr indent="-317500" lvl="0" marL="457200" rtl="0" algn="l">
              <a:spcBef>
                <a:spcPts val="0"/>
              </a:spcBef>
              <a:spcAft>
                <a:spcPts val="0"/>
              </a:spcAft>
              <a:buSzPts val="1400"/>
              <a:buChar char="-"/>
            </a:pPr>
            <a:r>
              <a:rPr lang="en"/>
              <a:t>Pineapple 2</a:t>
            </a:r>
            <a:r>
              <a:rPr lang="en">
                <a:solidFill>
                  <a:schemeClr val="dk1"/>
                </a:solidFill>
              </a:rPr>
              <a:t>: Pineapple with yellow wood background.</a:t>
            </a:r>
            <a:endParaRPr/>
          </a:p>
          <a:p>
            <a:pPr indent="-317500" lvl="0" marL="457200" rtl="0" algn="l">
              <a:spcBef>
                <a:spcPts val="0"/>
              </a:spcBef>
              <a:spcAft>
                <a:spcPts val="0"/>
              </a:spcAft>
              <a:buSzPts val="1400"/>
              <a:buChar char="-"/>
            </a:pPr>
            <a:r>
              <a:rPr lang="en"/>
              <a:t>Pineapple 3: </a:t>
            </a:r>
            <a:r>
              <a:rPr lang="en">
                <a:solidFill>
                  <a:schemeClr val="dk1"/>
                </a:solidFill>
              </a:rPr>
              <a:t>Pineapple with light blue background.</a:t>
            </a:r>
            <a:endParaRPr>
              <a:solidFill>
                <a:srgbClr val="000000"/>
              </a:solidFill>
            </a:endParaRPr>
          </a:p>
        </p:txBody>
      </p:sp>
      <p:pic>
        <p:nvPicPr>
          <p:cNvPr id="312" name="Google Shape;312;p39"/>
          <p:cNvPicPr preferRelativeResize="0"/>
          <p:nvPr/>
        </p:nvPicPr>
        <p:blipFill rotWithShape="1">
          <a:blip r:embed="rId6">
            <a:alphaModFix/>
          </a:blip>
          <a:srcRect b="0" l="39123" r="10289" t="0"/>
          <a:stretch/>
        </p:blipFill>
        <p:spPr>
          <a:xfrm>
            <a:off x="538938" y="2719050"/>
            <a:ext cx="2163724" cy="2844525"/>
          </a:xfrm>
          <a:prstGeom prst="rect">
            <a:avLst/>
          </a:prstGeom>
          <a:noFill/>
          <a:ln>
            <a:noFill/>
          </a:ln>
        </p:spPr>
      </p:pic>
      <p:sp>
        <p:nvSpPr>
          <p:cNvPr id="313" name="Google Shape;313;p39"/>
          <p:cNvSpPr txBox="1"/>
          <p:nvPr/>
        </p:nvSpPr>
        <p:spPr>
          <a:xfrm>
            <a:off x="582000" y="3788188"/>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Origin</a:t>
            </a:r>
            <a:endParaRPr b="1" sz="2200">
              <a:solidFill>
                <a:schemeClr val="dk1"/>
              </a:solidFill>
            </a:endParaRPr>
          </a:p>
        </p:txBody>
      </p:sp>
      <p:pic>
        <p:nvPicPr>
          <p:cNvPr id="314" name="Google Shape;314;p39"/>
          <p:cNvPicPr preferRelativeResize="0"/>
          <p:nvPr/>
        </p:nvPicPr>
        <p:blipFill>
          <a:blip r:embed="rId7">
            <a:alphaModFix/>
          </a:blip>
          <a:stretch>
            <a:fillRect/>
          </a:stretch>
        </p:blipFill>
        <p:spPr>
          <a:xfrm>
            <a:off x="3471511" y="2666098"/>
            <a:ext cx="2391415" cy="2844525"/>
          </a:xfrm>
          <a:prstGeom prst="rect">
            <a:avLst/>
          </a:prstGeom>
          <a:noFill/>
          <a:ln>
            <a:noFill/>
          </a:ln>
        </p:spPr>
      </p:pic>
      <p:sp>
        <p:nvSpPr>
          <p:cNvPr id="315" name="Google Shape;315;p39"/>
          <p:cNvSpPr txBox="1"/>
          <p:nvPr/>
        </p:nvSpPr>
        <p:spPr>
          <a:xfrm>
            <a:off x="3554200" y="3841150"/>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Status Symbol</a:t>
            </a:r>
            <a:endParaRPr b="1" sz="2200">
              <a:solidFill>
                <a:schemeClr val="dk1"/>
              </a:solidFill>
            </a:endParaRPr>
          </a:p>
        </p:txBody>
      </p:sp>
      <p:pic>
        <p:nvPicPr>
          <p:cNvPr id="316" name="Google Shape;316;p39"/>
          <p:cNvPicPr preferRelativeResize="0"/>
          <p:nvPr/>
        </p:nvPicPr>
        <p:blipFill>
          <a:blip r:embed="rId8">
            <a:alphaModFix/>
          </a:blip>
          <a:stretch>
            <a:fillRect/>
          </a:stretch>
        </p:blipFill>
        <p:spPr>
          <a:xfrm>
            <a:off x="6251200" y="2726850"/>
            <a:ext cx="2266950" cy="2828925"/>
          </a:xfrm>
          <a:prstGeom prst="rect">
            <a:avLst/>
          </a:prstGeom>
          <a:noFill/>
          <a:ln>
            <a:noFill/>
          </a:ln>
        </p:spPr>
      </p:pic>
      <p:sp>
        <p:nvSpPr>
          <p:cNvPr id="317" name="Google Shape;317;p39"/>
          <p:cNvSpPr txBox="1"/>
          <p:nvPr/>
        </p:nvSpPr>
        <p:spPr>
          <a:xfrm>
            <a:off x="6335988" y="3841150"/>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Commercial</a:t>
            </a:r>
            <a:endParaRPr b="1" sz="2200">
              <a:solidFill>
                <a:schemeClr val="dk1"/>
              </a:solidFill>
            </a:endParaRPr>
          </a:p>
          <a:p>
            <a:pPr indent="0" lvl="0" marL="0" rtl="0" algn="ctr">
              <a:spcBef>
                <a:spcPts val="0"/>
              </a:spcBef>
              <a:spcAft>
                <a:spcPts val="0"/>
              </a:spcAft>
              <a:buNone/>
            </a:pPr>
            <a:r>
              <a:rPr b="1" lang="en" sz="2200">
                <a:solidFill>
                  <a:schemeClr val="dk1"/>
                </a:solidFill>
              </a:rPr>
              <a:t>Growth</a:t>
            </a:r>
            <a:endParaRPr b="1" sz="2200">
              <a:solidFill>
                <a:schemeClr val="dk1"/>
              </a:solidFill>
            </a:endParaRPr>
          </a:p>
        </p:txBody>
      </p:sp>
      <p:sp>
        <p:nvSpPr>
          <p:cNvPr id="318" name="Google Shape;318;p39"/>
          <p:cNvSpPr txBox="1"/>
          <p:nvPr/>
        </p:nvSpPr>
        <p:spPr>
          <a:xfrm>
            <a:off x="327200" y="1065825"/>
            <a:ext cx="8363100" cy="8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Pineapple isn’t </a:t>
            </a:r>
            <a:r>
              <a:rPr lang="en" sz="1700">
                <a:solidFill>
                  <a:schemeClr val="dk1"/>
                </a:solidFill>
              </a:rPr>
              <a:t>actually</a:t>
            </a:r>
            <a:r>
              <a:rPr lang="en" sz="1700"/>
              <a:t> a fruit… it’s a tropical plant with an edible fruit! Did you know there are over 10 different varieties? </a:t>
            </a:r>
            <a:r>
              <a:rPr lang="en" sz="1700">
                <a:solidFill>
                  <a:schemeClr val="dk1"/>
                </a:solidFill>
              </a:rPr>
              <a:t>Select each pineapple to learn more about this spiky, sour, but tasty treat. After you have viewed all, the Next button will appear.</a:t>
            </a:r>
            <a:endParaRPr sz="17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0"/>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Indigenous to South America, it’s been cultivated for many centuries.</a:t>
            </a:r>
            <a:endParaRPr/>
          </a:p>
        </p:txBody>
      </p:sp>
      <p:sp>
        <p:nvSpPr>
          <p:cNvPr id="324" name="Google Shape;324;p40"/>
          <p:cNvSpPr/>
          <p:nvPr/>
        </p:nvSpPr>
        <p:spPr>
          <a:xfrm>
            <a:off x="3133488"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#2</a:t>
            </a:r>
            <a:endParaRPr/>
          </a:p>
        </p:txBody>
      </p:sp>
      <p:sp>
        <p:nvSpPr>
          <p:cNvPr id="325" name="Google Shape;325;p40"/>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326" name="Google Shape;326;p40"/>
          <p:cNvSpPr txBox="1"/>
          <p:nvPr/>
        </p:nvSpPr>
        <p:spPr>
          <a:xfrm>
            <a:off x="-3830600" y="0"/>
            <a:ext cx="3749100" cy="42828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1 of 3</a:t>
            </a:r>
            <a:endParaRPr b="1"/>
          </a:p>
          <a:p>
            <a:pPr indent="0" lvl="0" marL="0" rtl="0" algn="l">
              <a:spcBef>
                <a:spcPts val="0"/>
              </a:spcBef>
              <a:spcAft>
                <a:spcPts val="0"/>
              </a:spcAft>
              <a:buNone/>
            </a:pPr>
            <a:r>
              <a:t/>
            </a:r>
            <a:endParaRPr/>
          </a:p>
        </p:txBody>
      </p:sp>
      <p:pic>
        <p:nvPicPr>
          <p:cNvPr id="327" name="Google Shape;327;p40"/>
          <p:cNvPicPr preferRelativeResize="0"/>
          <p:nvPr/>
        </p:nvPicPr>
        <p:blipFill>
          <a:blip r:embed="rId3">
            <a:alphaModFix/>
          </a:blip>
          <a:stretch>
            <a:fillRect/>
          </a:stretch>
        </p:blipFill>
        <p:spPr>
          <a:xfrm>
            <a:off x="3471511" y="2666098"/>
            <a:ext cx="2391415" cy="2844525"/>
          </a:xfrm>
          <a:prstGeom prst="rect">
            <a:avLst/>
          </a:prstGeom>
          <a:noFill/>
          <a:ln>
            <a:noFill/>
          </a:ln>
        </p:spPr>
      </p:pic>
      <p:sp>
        <p:nvSpPr>
          <p:cNvPr id="328" name="Google Shape;328;p40"/>
          <p:cNvSpPr txBox="1"/>
          <p:nvPr/>
        </p:nvSpPr>
        <p:spPr>
          <a:xfrm>
            <a:off x="3554200" y="3841150"/>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Status Symbol</a:t>
            </a:r>
            <a:endParaRPr b="1" sz="2200">
              <a:solidFill>
                <a:schemeClr val="dk1"/>
              </a:solidFill>
            </a:endParaRPr>
          </a:p>
        </p:txBody>
      </p:sp>
      <p:pic>
        <p:nvPicPr>
          <p:cNvPr id="329" name="Google Shape;329;p40"/>
          <p:cNvPicPr preferRelativeResize="0"/>
          <p:nvPr/>
        </p:nvPicPr>
        <p:blipFill>
          <a:blip r:embed="rId4">
            <a:alphaModFix/>
          </a:blip>
          <a:stretch>
            <a:fillRect/>
          </a:stretch>
        </p:blipFill>
        <p:spPr>
          <a:xfrm>
            <a:off x="6251200" y="2726850"/>
            <a:ext cx="2266950" cy="2828925"/>
          </a:xfrm>
          <a:prstGeom prst="rect">
            <a:avLst/>
          </a:prstGeom>
          <a:noFill/>
          <a:ln>
            <a:noFill/>
          </a:ln>
        </p:spPr>
      </p:pic>
      <p:sp>
        <p:nvSpPr>
          <p:cNvPr id="330" name="Google Shape;330;p40"/>
          <p:cNvSpPr txBox="1"/>
          <p:nvPr/>
        </p:nvSpPr>
        <p:spPr>
          <a:xfrm>
            <a:off x="6335988" y="3841150"/>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Commercial</a:t>
            </a:r>
            <a:endParaRPr b="1" sz="2200">
              <a:solidFill>
                <a:schemeClr val="dk1"/>
              </a:solidFill>
            </a:endParaRPr>
          </a:p>
          <a:p>
            <a:pPr indent="0" lvl="0" marL="0" rtl="0" algn="ctr">
              <a:spcBef>
                <a:spcPts val="0"/>
              </a:spcBef>
              <a:spcAft>
                <a:spcPts val="0"/>
              </a:spcAft>
              <a:buNone/>
            </a:pPr>
            <a:r>
              <a:rPr b="1" lang="en" sz="2200">
                <a:solidFill>
                  <a:schemeClr val="dk1"/>
                </a:solidFill>
              </a:rPr>
              <a:t>Growth</a:t>
            </a:r>
            <a:endParaRPr b="1" sz="2200">
              <a:solidFill>
                <a:schemeClr val="dk1"/>
              </a:solidFill>
            </a:endParaRPr>
          </a:p>
        </p:txBody>
      </p:sp>
      <p:sp>
        <p:nvSpPr>
          <p:cNvPr id="331" name="Google Shape;331;p40"/>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Pineapple</a:t>
            </a:r>
            <a:endParaRPr sz="2800"/>
          </a:p>
        </p:txBody>
      </p:sp>
      <p:sp>
        <p:nvSpPr>
          <p:cNvPr id="332" name="Google Shape;332;p40"/>
          <p:cNvSpPr txBox="1"/>
          <p:nvPr/>
        </p:nvSpPr>
        <p:spPr>
          <a:xfrm>
            <a:off x="327200" y="1065825"/>
            <a:ext cx="8363100" cy="8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Pineapple isn’t </a:t>
            </a:r>
            <a:r>
              <a:rPr lang="en" sz="1700">
                <a:solidFill>
                  <a:schemeClr val="dk1"/>
                </a:solidFill>
              </a:rPr>
              <a:t>actually</a:t>
            </a:r>
            <a:r>
              <a:rPr lang="en" sz="1700"/>
              <a:t> a fruit… it’s a tropical plant with an edible fruit! Did you know there are over 10 different varieties? </a:t>
            </a:r>
            <a:r>
              <a:rPr lang="en" sz="1700">
                <a:solidFill>
                  <a:schemeClr val="dk1"/>
                </a:solidFill>
              </a:rPr>
              <a:t>Select each pineapple to learn more about this spiky, sour, but tasty treat. After you have viewed all, the </a:t>
            </a:r>
            <a:r>
              <a:rPr lang="en" sz="1700">
                <a:solidFill>
                  <a:schemeClr val="dk1"/>
                </a:solidFill>
              </a:rPr>
              <a:t>Next b</a:t>
            </a:r>
            <a:r>
              <a:rPr lang="en" sz="1700">
                <a:solidFill>
                  <a:schemeClr val="dk1"/>
                </a:solidFill>
              </a:rPr>
              <a:t>utton will appear.</a:t>
            </a:r>
            <a:endParaRPr sz="1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1"/>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Indigenous to South America, it’s been cultivated for many centuries.</a:t>
            </a:r>
            <a:endParaRPr/>
          </a:p>
        </p:txBody>
      </p:sp>
      <p:sp>
        <p:nvSpPr>
          <p:cNvPr id="338" name="Google Shape;338;p41"/>
          <p:cNvSpPr/>
          <p:nvPr/>
        </p:nvSpPr>
        <p:spPr>
          <a:xfrm>
            <a:off x="3133488"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Pineapples were introduced to Europe in the 17th century, making it a significant cultural icon of luxury.</a:t>
            </a:r>
            <a:endParaRPr/>
          </a:p>
        </p:txBody>
      </p:sp>
      <p:sp>
        <p:nvSpPr>
          <p:cNvPr id="339" name="Google Shape;339;p41"/>
          <p:cNvSpPr/>
          <p:nvPr/>
        </p:nvSpPr>
        <p:spPr>
          <a:xfrm>
            <a:off x="6010500" y="2490575"/>
            <a:ext cx="2877000" cy="3301500"/>
          </a:xfrm>
          <a:prstGeom prst="roundRect">
            <a:avLst>
              <a:gd fmla="val 16667" name="adj"/>
            </a:avLst>
          </a:prstGeom>
          <a:solidFill>
            <a:srgbClr val="EFEFE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Definition/Option #3</a:t>
            </a:r>
            <a:endParaRPr/>
          </a:p>
        </p:txBody>
      </p:sp>
      <p:sp>
        <p:nvSpPr>
          <p:cNvPr id="340" name="Google Shape;340;p41"/>
          <p:cNvSpPr txBox="1"/>
          <p:nvPr/>
        </p:nvSpPr>
        <p:spPr>
          <a:xfrm>
            <a:off x="-3830600" y="0"/>
            <a:ext cx="3749100" cy="40563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2 of 3</a:t>
            </a:r>
            <a:endParaRPr b="1"/>
          </a:p>
          <a:p>
            <a:pPr indent="0" lvl="0" marL="0" rtl="0" algn="l">
              <a:spcBef>
                <a:spcPts val="0"/>
              </a:spcBef>
              <a:spcAft>
                <a:spcPts val="0"/>
              </a:spcAft>
              <a:buNone/>
            </a:pPr>
            <a:r>
              <a:t/>
            </a:r>
            <a:endParaRPr/>
          </a:p>
        </p:txBody>
      </p:sp>
      <p:pic>
        <p:nvPicPr>
          <p:cNvPr id="341" name="Google Shape;341;p41"/>
          <p:cNvPicPr preferRelativeResize="0"/>
          <p:nvPr/>
        </p:nvPicPr>
        <p:blipFill>
          <a:blip r:embed="rId3">
            <a:alphaModFix/>
          </a:blip>
          <a:stretch>
            <a:fillRect/>
          </a:stretch>
        </p:blipFill>
        <p:spPr>
          <a:xfrm>
            <a:off x="6251200" y="2726850"/>
            <a:ext cx="2266950" cy="2828925"/>
          </a:xfrm>
          <a:prstGeom prst="rect">
            <a:avLst/>
          </a:prstGeom>
          <a:noFill/>
          <a:ln>
            <a:noFill/>
          </a:ln>
        </p:spPr>
      </p:pic>
      <p:sp>
        <p:nvSpPr>
          <p:cNvPr id="342" name="Google Shape;342;p41"/>
          <p:cNvSpPr txBox="1"/>
          <p:nvPr/>
        </p:nvSpPr>
        <p:spPr>
          <a:xfrm>
            <a:off x="6335988" y="3841150"/>
            <a:ext cx="2226000" cy="60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Commercial</a:t>
            </a:r>
            <a:endParaRPr b="1" sz="2200">
              <a:solidFill>
                <a:schemeClr val="dk1"/>
              </a:solidFill>
            </a:endParaRPr>
          </a:p>
          <a:p>
            <a:pPr indent="0" lvl="0" marL="0" rtl="0" algn="ctr">
              <a:spcBef>
                <a:spcPts val="0"/>
              </a:spcBef>
              <a:spcAft>
                <a:spcPts val="0"/>
              </a:spcAft>
              <a:buNone/>
            </a:pPr>
            <a:r>
              <a:rPr b="1" lang="en" sz="2200">
                <a:solidFill>
                  <a:schemeClr val="dk1"/>
                </a:solidFill>
              </a:rPr>
              <a:t>Growth</a:t>
            </a:r>
            <a:endParaRPr b="1" sz="2200">
              <a:solidFill>
                <a:schemeClr val="dk1"/>
              </a:solidFill>
            </a:endParaRPr>
          </a:p>
        </p:txBody>
      </p:sp>
      <p:sp>
        <p:nvSpPr>
          <p:cNvPr id="343" name="Google Shape;343;p41"/>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Pineapple</a:t>
            </a:r>
            <a:endParaRPr sz="2800"/>
          </a:p>
        </p:txBody>
      </p:sp>
      <p:sp>
        <p:nvSpPr>
          <p:cNvPr id="344" name="Google Shape;344;p41"/>
          <p:cNvSpPr txBox="1"/>
          <p:nvPr/>
        </p:nvSpPr>
        <p:spPr>
          <a:xfrm>
            <a:off x="327200" y="1065825"/>
            <a:ext cx="8363100" cy="8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Pineapple isn’t </a:t>
            </a:r>
            <a:r>
              <a:rPr lang="en" sz="1700">
                <a:solidFill>
                  <a:schemeClr val="dk1"/>
                </a:solidFill>
              </a:rPr>
              <a:t>actually</a:t>
            </a:r>
            <a:r>
              <a:rPr lang="en" sz="1700"/>
              <a:t> a fruit… it’s a tropical plant with an edible fruit! Did you know there are over 10 different varieties? </a:t>
            </a:r>
            <a:r>
              <a:rPr lang="en" sz="1700">
                <a:solidFill>
                  <a:schemeClr val="dk1"/>
                </a:solidFill>
              </a:rPr>
              <a:t>Select each pineapple to learn more about this spiky, sour, but tasty treat. After you have viewed all, the Next button will appear.</a:t>
            </a:r>
            <a:endParaRPr sz="17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2"/>
          <p:cNvSpPr/>
          <p:nvPr/>
        </p:nvSpPr>
        <p:spPr>
          <a:xfrm>
            <a:off x="256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Indigenous to South America, it’s been cultivated for many centuries.</a:t>
            </a:r>
            <a:endParaRPr/>
          </a:p>
        </p:txBody>
      </p:sp>
      <p:sp>
        <p:nvSpPr>
          <p:cNvPr id="350" name="Google Shape;350;p42"/>
          <p:cNvSpPr/>
          <p:nvPr/>
        </p:nvSpPr>
        <p:spPr>
          <a:xfrm>
            <a:off x="3133488"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Pineapples were introduced to Europe in the 17th century, making it a significant cultural icon of luxury.</a:t>
            </a:r>
            <a:endParaRPr/>
          </a:p>
        </p:txBody>
      </p:sp>
      <p:sp>
        <p:nvSpPr>
          <p:cNvPr id="351" name="Google Shape;351;p42"/>
          <p:cNvSpPr/>
          <p:nvPr/>
        </p:nvSpPr>
        <p:spPr>
          <a:xfrm>
            <a:off x="6010500" y="2490575"/>
            <a:ext cx="2877000" cy="33015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rPr>
              <a:t>Since the 1820s, pineapple has been commercially grown in greenhouses and many tropical plantations.</a:t>
            </a:r>
            <a:endParaRPr/>
          </a:p>
        </p:txBody>
      </p:sp>
      <p:sp>
        <p:nvSpPr>
          <p:cNvPr id="352" name="Google Shape;352;p42"/>
          <p:cNvSpPr txBox="1"/>
          <p:nvPr/>
        </p:nvSpPr>
        <p:spPr>
          <a:xfrm>
            <a:off x="-3830600" y="0"/>
            <a:ext cx="3749100" cy="4169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Layer 3 of 3</a:t>
            </a:r>
            <a:endParaRPr b="1"/>
          </a:p>
          <a:p>
            <a:pPr indent="0" lvl="0" marL="0" rtl="0" algn="l">
              <a:spcBef>
                <a:spcPts val="0"/>
              </a:spcBef>
              <a:spcAft>
                <a:spcPts val="0"/>
              </a:spcAft>
              <a:buNone/>
            </a:pPr>
            <a:r>
              <a:t/>
            </a:r>
            <a:endParaRPr/>
          </a:p>
        </p:txBody>
      </p:sp>
      <p:sp>
        <p:nvSpPr>
          <p:cNvPr id="353" name="Google Shape;353;p42"/>
          <p:cNvSpPr txBox="1"/>
          <p:nvPr/>
        </p:nvSpPr>
        <p:spPr>
          <a:xfrm>
            <a:off x="327200" y="292425"/>
            <a:ext cx="82728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800"/>
              <a:t>Pineapple</a:t>
            </a:r>
            <a:endParaRPr sz="2800"/>
          </a:p>
        </p:txBody>
      </p:sp>
      <p:sp>
        <p:nvSpPr>
          <p:cNvPr id="354" name="Google Shape;354;p42"/>
          <p:cNvSpPr txBox="1"/>
          <p:nvPr/>
        </p:nvSpPr>
        <p:spPr>
          <a:xfrm>
            <a:off x="327200" y="1065825"/>
            <a:ext cx="8363100" cy="89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Pineapple isn’t </a:t>
            </a:r>
            <a:r>
              <a:rPr lang="en" sz="1700">
                <a:solidFill>
                  <a:schemeClr val="dk1"/>
                </a:solidFill>
              </a:rPr>
              <a:t>actually</a:t>
            </a:r>
            <a:r>
              <a:rPr lang="en" sz="1700"/>
              <a:t> a fruit… it’s a tropical plant with an edible fruit! Did you know there are over 10 different varieties? </a:t>
            </a:r>
            <a:r>
              <a:rPr lang="en" sz="1700">
                <a:solidFill>
                  <a:schemeClr val="dk1"/>
                </a:solidFill>
              </a:rPr>
              <a:t>Select each pineapple to learn more about this spiky, sour, but tasty treat. After you have viewed all, the Next button will appear.</a:t>
            </a:r>
            <a:endParaRPr sz="17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3"/>
          <p:cNvSpPr txBox="1"/>
          <p:nvPr>
            <p:ph idx="1" type="subTitle"/>
          </p:nvPr>
        </p:nvSpPr>
        <p:spPr>
          <a:xfrm>
            <a:off x="389025" y="1600100"/>
            <a:ext cx="8145000" cy="115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You have </a:t>
            </a:r>
            <a:r>
              <a:rPr lang="en" sz="1800">
                <a:solidFill>
                  <a:schemeClr val="dk1"/>
                </a:solidFill>
              </a:rPr>
              <a:t>completed</a:t>
            </a:r>
            <a:r>
              <a:rPr lang="en" sz="1800">
                <a:solidFill>
                  <a:schemeClr val="dk1"/>
                </a:solidFill>
              </a:rPr>
              <a:t> the course. Select the Continue button to receive your</a:t>
            </a:r>
            <a:r>
              <a:rPr b="1" lang="en" sz="1800">
                <a:solidFill>
                  <a:schemeClr val="dk1"/>
                </a:solidFill>
              </a:rPr>
              <a:t> Dole 101 certificate</a:t>
            </a:r>
            <a:r>
              <a:rPr lang="en" sz="1800">
                <a:solidFill>
                  <a:schemeClr val="dk1"/>
                </a:solidFill>
              </a:rPr>
              <a:t>!</a:t>
            </a:r>
            <a:endParaRPr i="1" sz="1800">
              <a:solidFill>
                <a:srgbClr val="666666"/>
              </a:solidFill>
            </a:endParaRPr>
          </a:p>
          <a:p>
            <a:pPr indent="0" lvl="0" marL="0" rtl="0" algn="l">
              <a:spcBef>
                <a:spcPts val="0"/>
              </a:spcBef>
              <a:spcAft>
                <a:spcPts val="0"/>
              </a:spcAft>
              <a:buNone/>
            </a:pPr>
            <a:r>
              <a:t/>
            </a:r>
            <a:endParaRPr sz="1800">
              <a:solidFill>
                <a:schemeClr val="dk1"/>
              </a:solidFill>
            </a:endParaRPr>
          </a:p>
        </p:txBody>
      </p:sp>
      <p:sp>
        <p:nvSpPr>
          <p:cNvPr id="360" name="Google Shape;360;p43"/>
          <p:cNvSpPr/>
          <p:nvPr/>
        </p:nvSpPr>
        <p:spPr>
          <a:xfrm>
            <a:off x="3406950" y="4046900"/>
            <a:ext cx="2330100" cy="1056900"/>
          </a:xfrm>
          <a:prstGeom prst="roundRect">
            <a:avLst>
              <a:gd fmla="val 16667"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t>Continue</a:t>
            </a:r>
            <a:endParaRPr b="1"/>
          </a:p>
        </p:txBody>
      </p:sp>
      <p:sp>
        <p:nvSpPr>
          <p:cNvPr id="361" name="Google Shape;361;p43"/>
          <p:cNvSpPr txBox="1"/>
          <p:nvPr/>
        </p:nvSpPr>
        <p:spPr>
          <a:xfrm>
            <a:off x="-3902175" y="0"/>
            <a:ext cx="3749100" cy="48774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Neovation Learning Solutions</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eLearning Storyboard Template</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Design Notes: Quiz Results (Fail &amp; Re-Enroll)</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Interaction: </a:t>
            </a:r>
            <a:r>
              <a:rPr lang="en">
                <a:solidFill>
                  <a:schemeClr val="dk1"/>
                </a:solidFill>
              </a:rPr>
              <a:t>If learners pass, they receive this screen. Click “Continue” button to go to congratulations slide, certificate slide, or other completion slide.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62" name="Google Shape;362;p43"/>
          <p:cNvPicPr preferRelativeResize="0"/>
          <p:nvPr/>
        </p:nvPicPr>
        <p:blipFill>
          <a:blip r:embed="rId3">
            <a:alphaModFix/>
          </a:blip>
          <a:stretch>
            <a:fillRect/>
          </a:stretch>
        </p:blipFill>
        <p:spPr>
          <a:xfrm>
            <a:off x="7243401" y="5103799"/>
            <a:ext cx="1788242" cy="1622100"/>
          </a:xfrm>
          <a:prstGeom prst="rect">
            <a:avLst/>
          </a:prstGeom>
          <a:noFill/>
          <a:ln>
            <a:noFill/>
          </a:ln>
        </p:spPr>
      </p:pic>
      <p:sp>
        <p:nvSpPr>
          <p:cNvPr id="363" name="Google Shape;363;p43"/>
          <p:cNvSpPr txBox="1"/>
          <p:nvPr/>
        </p:nvSpPr>
        <p:spPr>
          <a:xfrm>
            <a:off x="-3906800" y="5026875"/>
            <a:ext cx="3749100" cy="1622100"/>
          </a:xfrm>
          <a:prstGeom prst="rect">
            <a:avLst/>
          </a:prstGeom>
          <a:no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Accessibility Notes: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solidFill>
                  <a:schemeClr val="dk1"/>
                </a:solidFill>
              </a:rPr>
              <a:t>Alt Text:</a:t>
            </a:r>
            <a:endParaRPr b="1">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N/A (mark decorative)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364" name="Google Shape;364;p43"/>
          <p:cNvSpPr txBox="1"/>
          <p:nvPr>
            <p:ph idx="2" type="subTitle"/>
          </p:nvPr>
        </p:nvSpPr>
        <p:spPr>
          <a:xfrm>
            <a:off x="311700" y="543208"/>
            <a:ext cx="8520600" cy="105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latin typeface="Pacifico"/>
                <a:ea typeface="Pacifico"/>
                <a:cs typeface="Pacifico"/>
                <a:sym typeface="Pacifico"/>
              </a:rPr>
              <a:t>Congratulations!</a:t>
            </a:r>
            <a:endParaRPr sz="4000">
              <a:latin typeface="Pacifico"/>
              <a:ea typeface="Pacifico"/>
              <a:cs typeface="Pacifico"/>
              <a:sym typeface="Pacifico"/>
            </a:endParaRPr>
          </a:p>
        </p:txBody>
      </p:sp>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